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6" r:id="rId2"/>
    <p:sldId id="293" r:id="rId3"/>
    <p:sldId id="323" r:id="rId4"/>
    <p:sldId id="324" r:id="rId5"/>
    <p:sldId id="316" r:id="rId6"/>
    <p:sldId id="318" r:id="rId7"/>
    <p:sldId id="322" r:id="rId8"/>
    <p:sldId id="319" r:id="rId9"/>
    <p:sldId id="302" r:id="rId10"/>
    <p:sldId id="305" r:id="rId11"/>
  </p:sldIdLst>
  <p:sldSz cx="16256000" cy="10160000"/>
  <p:notesSz cx="979963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0762" autoAdjust="0"/>
  </p:normalViewPr>
  <p:slideViewPr>
    <p:cSldViewPr>
      <p:cViewPr varScale="1">
        <p:scale>
          <a:sx n="38" d="100"/>
          <a:sy n="38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191" cy="337841"/>
          </a:xfrm>
          <a:prstGeom prst="rect">
            <a:avLst/>
          </a:prstGeom>
        </p:spPr>
        <p:txBody>
          <a:bodyPr vert="horz" lIns="57232" tIns="28616" rIns="57232" bIns="2861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576" y="0"/>
            <a:ext cx="4247148" cy="337841"/>
          </a:xfrm>
          <a:prstGeom prst="rect">
            <a:avLst/>
          </a:prstGeom>
        </p:spPr>
        <p:txBody>
          <a:bodyPr vert="horz" lIns="57232" tIns="28616" rIns="57232" bIns="28616" rtlCol="0"/>
          <a:lstStyle>
            <a:lvl1pPr algn="r">
              <a:defRPr sz="800"/>
            </a:lvl1pPr>
          </a:lstStyle>
          <a:p>
            <a:fld id="{C05F5AAC-63A0-4D77-AA83-F700812D7EF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81338" y="841375"/>
            <a:ext cx="3636962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232" tIns="28616" rIns="57232" bIns="286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964" y="3241586"/>
            <a:ext cx="7839710" cy="2652207"/>
          </a:xfrm>
          <a:prstGeom prst="rect">
            <a:avLst/>
          </a:prstGeom>
        </p:spPr>
        <p:txBody>
          <a:bodyPr vert="horz" lIns="57232" tIns="28616" rIns="57232" bIns="286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923"/>
            <a:ext cx="4246191" cy="337840"/>
          </a:xfrm>
          <a:prstGeom prst="rect">
            <a:avLst/>
          </a:prstGeom>
        </p:spPr>
        <p:txBody>
          <a:bodyPr vert="horz" lIns="57232" tIns="28616" rIns="57232" bIns="2861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576" y="6397923"/>
            <a:ext cx="4247148" cy="337840"/>
          </a:xfrm>
          <a:prstGeom prst="rect">
            <a:avLst/>
          </a:prstGeom>
        </p:spPr>
        <p:txBody>
          <a:bodyPr vert="horz" lIns="57232" tIns="28616" rIns="57232" bIns="28616" rtlCol="0" anchor="b"/>
          <a:lstStyle>
            <a:lvl1pPr algn="r">
              <a:defRPr sz="800"/>
            </a:lvl1pPr>
          </a:lstStyle>
          <a:p>
            <a:fld id="{43031E15-7EE6-4224-A601-862EBEF0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5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7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2.</a:t>
            </a:r>
          </a:p>
          <a:p>
            <a:r>
              <a:rPr lang="ru-RU" dirty="0" smtClean="0"/>
              <a:t>На данном этапе развития подготовки молодых специалистов все большую роль играет организация</a:t>
            </a:r>
            <a:r>
              <a:rPr lang="ru-RU" baseline="0" dirty="0" smtClean="0"/>
              <a:t> взаимодействия учебных заведений с реальными бизнес структурами, которые заинтересованы в получении квалифицированных кадров. Не исключение и отрасли в которых широко применяются технологии 1С в различном виде.  </a:t>
            </a:r>
          </a:p>
          <a:p>
            <a:r>
              <a:rPr lang="ru-RU" baseline="0" dirty="0" smtClean="0"/>
              <a:t>Дистрибьютор – задачи и цели</a:t>
            </a:r>
          </a:p>
          <a:p>
            <a:r>
              <a:rPr lang="ru-RU" baseline="0" dirty="0" smtClean="0"/>
              <a:t>Партнер  Фирмы 1С – задачи и цели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3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</a:t>
            </a:r>
            <a:r>
              <a:rPr lang="ru-RU" dirty="0" smtClean="0"/>
              <a:t>3 – Текущие цели НИОКР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основе проведенных опросов руководителей предприятий и организаций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0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</a:t>
            </a:r>
            <a:r>
              <a:rPr lang="ru-RU" dirty="0" smtClean="0"/>
              <a:t>4</a:t>
            </a:r>
            <a:r>
              <a:rPr lang="ru-RU" baseline="0" dirty="0" smtClean="0"/>
              <a:t> – Перспективные НИОКР</a:t>
            </a:r>
            <a:endParaRPr lang="ru-RU" dirty="0" smtClean="0"/>
          </a:p>
          <a:p>
            <a:r>
              <a:rPr lang="ru-RU" dirty="0" smtClean="0"/>
              <a:t>Наука открывает новые перспективы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6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№ </a:t>
            </a:r>
            <a:r>
              <a:rPr lang="ru-RU" baseline="0" dirty="0" smtClean="0"/>
              <a:t>5</a:t>
            </a:r>
            <a:endParaRPr lang="ru-RU" dirty="0" smtClean="0"/>
          </a:p>
          <a:p>
            <a:r>
              <a:rPr lang="ru-RU" dirty="0" smtClean="0"/>
              <a:t>Основой взаимодействия является Договор</a:t>
            </a:r>
            <a:r>
              <a:rPr lang="ru-RU" baseline="0" dirty="0" smtClean="0"/>
              <a:t> о сотрудничестве между Учебным заведением и фирмой 1С. Данный договор дает огромные возможность Учебному заведению для реализации основной цели: Подготовка молодых специалистов в области ИТ-индустрии.</a:t>
            </a:r>
          </a:p>
          <a:p>
            <a:r>
              <a:rPr lang="ru-RU" baseline="0" dirty="0" smtClean="0"/>
              <a:t>Имея данный Договор многие преподаватели задают вопрос: «И что дальше?»</a:t>
            </a:r>
          </a:p>
          <a:p>
            <a:r>
              <a:rPr lang="ru-RU" baseline="0" dirty="0" smtClean="0"/>
              <a:t>А дальше преподаватель может рассчитывать на помощь в различных областях своей деятельности.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1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</a:t>
            </a:r>
            <a:r>
              <a:rPr lang="ru-RU" dirty="0" smtClean="0"/>
              <a:t>5</a:t>
            </a:r>
            <a:endParaRPr lang="ru-RU" dirty="0" smtClean="0"/>
          </a:p>
          <a:p>
            <a:r>
              <a:rPr lang="ru-RU" dirty="0" smtClean="0"/>
              <a:t>Все</a:t>
            </a:r>
            <a:r>
              <a:rPr lang="ru-RU" baseline="0" dirty="0" smtClean="0"/>
              <a:t> эти мероприятия решают несколько основных задач: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Сближение бизнеса с процессом подготовки специалиста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Достижение взаимопонимания преподавателя и бизнес-структуры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Постановка задач на ближайшую перспективу всем участникам мероприятий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8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</a:t>
            </a:r>
            <a:r>
              <a:rPr lang="ru-RU" dirty="0" smtClean="0"/>
              <a:t>7</a:t>
            </a:r>
            <a:endParaRPr lang="ru-RU" dirty="0" smtClean="0"/>
          </a:p>
          <a:p>
            <a:r>
              <a:rPr lang="ru-RU" dirty="0" smtClean="0"/>
              <a:t>Технологии обучения развиваются вместе с наукой и их использование это процесс внедрения этих технологий в производство</a:t>
            </a:r>
            <a:r>
              <a:rPr lang="ru-RU" baseline="0" dirty="0" smtClean="0"/>
              <a:t> и управление предприятиями.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7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</a:t>
            </a:r>
            <a:r>
              <a:rPr lang="ru-RU" dirty="0" smtClean="0"/>
              <a:t>8</a:t>
            </a:r>
            <a:endParaRPr lang="ru-RU" dirty="0" smtClean="0"/>
          </a:p>
          <a:p>
            <a:r>
              <a:rPr lang="ru-RU" dirty="0" smtClean="0"/>
              <a:t>Итоги</a:t>
            </a:r>
            <a:r>
              <a:rPr lang="ru-RU" baseline="0" dirty="0" smtClean="0"/>
              <a:t> работы в 2018 году.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4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r>
              <a:rPr lang="ru-RU" baseline="0" dirty="0" smtClean="0"/>
              <a:t> как дистрибьютор готовы помочь организовать </a:t>
            </a:r>
            <a:r>
              <a:rPr lang="ru-RU" dirty="0" smtClean="0"/>
              <a:t>Сотрудничество партнера 1С с учебным заведением.</a:t>
            </a:r>
          </a:p>
          <a:p>
            <a:r>
              <a:rPr lang="ru-RU" dirty="0" smtClean="0"/>
              <a:t>Это взаимовыгодно</a:t>
            </a:r>
            <a:r>
              <a:rPr lang="ru-RU" baseline="0" dirty="0" smtClean="0"/>
              <a:t> не только на уровне подготовки специалистов, но и на бизнес уровне. Учебное заведение – это не только подготовка специалистов, но и обычная хозяйственная деятельность, которой требуется автоматизация.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1" Type="http://schemas.openxmlformats.org/officeDocument/2006/relationships/image" Target="../media/image15.png"/><Relationship Id="rId63" Type="http://schemas.openxmlformats.org/officeDocument/2006/relationships/image" Target="../media/image57.png"/><Relationship Id="rId159" Type="http://schemas.openxmlformats.org/officeDocument/2006/relationships/image" Target="../media/image153.png"/><Relationship Id="rId170" Type="http://schemas.openxmlformats.org/officeDocument/2006/relationships/image" Target="../media/image164.png"/><Relationship Id="rId226" Type="http://schemas.openxmlformats.org/officeDocument/2006/relationships/image" Target="../media/image220.png"/><Relationship Id="rId268" Type="http://schemas.openxmlformats.org/officeDocument/2006/relationships/image" Target="../media/image262.png"/><Relationship Id="rId32" Type="http://schemas.openxmlformats.org/officeDocument/2006/relationships/image" Target="../media/image26.png"/><Relationship Id="rId74" Type="http://schemas.openxmlformats.org/officeDocument/2006/relationships/image" Target="../media/image68.png"/><Relationship Id="rId128" Type="http://schemas.openxmlformats.org/officeDocument/2006/relationships/image" Target="../media/image122.png"/><Relationship Id="rId5" Type="http://schemas.openxmlformats.org/officeDocument/2006/relationships/slideLayout" Target="../slideLayouts/slideLayout5.xml"/><Relationship Id="rId181" Type="http://schemas.openxmlformats.org/officeDocument/2006/relationships/image" Target="../media/image175.png"/><Relationship Id="rId237" Type="http://schemas.openxmlformats.org/officeDocument/2006/relationships/image" Target="../media/image231.png"/><Relationship Id="rId279" Type="http://schemas.openxmlformats.org/officeDocument/2006/relationships/image" Target="../media/image273.png"/><Relationship Id="rId43" Type="http://schemas.openxmlformats.org/officeDocument/2006/relationships/image" Target="../media/image37.png"/><Relationship Id="rId139" Type="http://schemas.openxmlformats.org/officeDocument/2006/relationships/image" Target="../media/image133.png"/><Relationship Id="rId290" Type="http://schemas.openxmlformats.org/officeDocument/2006/relationships/image" Target="../media/image284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92" Type="http://schemas.openxmlformats.org/officeDocument/2006/relationships/image" Target="../media/image186.png"/><Relationship Id="rId206" Type="http://schemas.openxmlformats.org/officeDocument/2006/relationships/image" Target="../media/image200.png"/><Relationship Id="rId248" Type="http://schemas.openxmlformats.org/officeDocument/2006/relationships/image" Target="../media/image242.png"/><Relationship Id="rId12" Type="http://schemas.openxmlformats.org/officeDocument/2006/relationships/image" Target="../media/image6.png"/><Relationship Id="rId33" Type="http://schemas.openxmlformats.org/officeDocument/2006/relationships/image" Target="../media/image27.png"/><Relationship Id="rId108" Type="http://schemas.openxmlformats.org/officeDocument/2006/relationships/image" Target="../media/image102.png"/><Relationship Id="rId129" Type="http://schemas.openxmlformats.org/officeDocument/2006/relationships/image" Target="../media/image123.png"/><Relationship Id="rId280" Type="http://schemas.openxmlformats.org/officeDocument/2006/relationships/image" Target="../media/image274.png"/><Relationship Id="rId54" Type="http://schemas.openxmlformats.org/officeDocument/2006/relationships/image" Target="../media/image48.png"/><Relationship Id="rId75" Type="http://schemas.openxmlformats.org/officeDocument/2006/relationships/image" Target="../media/image69.png"/><Relationship Id="rId96" Type="http://schemas.openxmlformats.org/officeDocument/2006/relationships/image" Target="../media/image90.png"/><Relationship Id="rId140" Type="http://schemas.openxmlformats.org/officeDocument/2006/relationships/image" Target="../media/image134.png"/><Relationship Id="rId161" Type="http://schemas.openxmlformats.org/officeDocument/2006/relationships/image" Target="../media/image155.png"/><Relationship Id="rId182" Type="http://schemas.openxmlformats.org/officeDocument/2006/relationships/image" Target="../media/image176.png"/><Relationship Id="rId217" Type="http://schemas.openxmlformats.org/officeDocument/2006/relationships/image" Target="../media/image211.png"/><Relationship Id="rId6" Type="http://schemas.openxmlformats.org/officeDocument/2006/relationships/theme" Target="../theme/theme1.xml"/><Relationship Id="rId238" Type="http://schemas.openxmlformats.org/officeDocument/2006/relationships/image" Target="../media/image232.png"/><Relationship Id="rId259" Type="http://schemas.openxmlformats.org/officeDocument/2006/relationships/image" Target="../media/image253.png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270" Type="http://schemas.openxmlformats.org/officeDocument/2006/relationships/image" Target="../media/image264.png"/><Relationship Id="rId291" Type="http://schemas.openxmlformats.org/officeDocument/2006/relationships/image" Target="../media/image285.png"/><Relationship Id="rId44" Type="http://schemas.openxmlformats.org/officeDocument/2006/relationships/image" Target="../media/image38.png"/><Relationship Id="rId65" Type="http://schemas.openxmlformats.org/officeDocument/2006/relationships/image" Target="../media/image59.png"/><Relationship Id="rId86" Type="http://schemas.openxmlformats.org/officeDocument/2006/relationships/image" Target="../media/image80.png"/><Relationship Id="rId130" Type="http://schemas.openxmlformats.org/officeDocument/2006/relationships/image" Target="../media/image124.png"/><Relationship Id="rId151" Type="http://schemas.openxmlformats.org/officeDocument/2006/relationships/image" Target="../media/image145.png"/><Relationship Id="rId172" Type="http://schemas.openxmlformats.org/officeDocument/2006/relationships/image" Target="../media/image166.png"/><Relationship Id="rId193" Type="http://schemas.openxmlformats.org/officeDocument/2006/relationships/image" Target="../media/image187.png"/><Relationship Id="rId207" Type="http://schemas.openxmlformats.org/officeDocument/2006/relationships/image" Target="../media/image201.png"/><Relationship Id="rId228" Type="http://schemas.openxmlformats.org/officeDocument/2006/relationships/image" Target="../media/image222.png"/><Relationship Id="rId249" Type="http://schemas.openxmlformats.org/officeDocument/2006/relationships/image" Target="../media/image243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260" Type="http://schemas.openxmlformats.org/officeDocument/2006/relationships/image" Target="../media/image254.png"/><Relationship Id="rId281" Type="http://schemas.openxmlformats.org/officeDocument/2006/relationships/image" Target="../media/image275.png"/><Relationship Id="rId34" Type="http://schemas.openxmlformats.org/officeDocument/2006/relationships/image" Target="../media/image28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97" Type="http://schemas.openxmlformats.org/officeDocument/2006/relationships/image" Target="../media/image91.png"/><Relationship Id="rId120" Type="http://schemas.openxmlformats.org/officeDocument/2006/relationships/image" Target="../media/image114.png"/><Relationship Id="rId141" Type="http://schemas.openxmlformats.org/officeDocument/2006/relationships/image" Target="../media/image135.png"/><Relationship Id="rId7" Type="http://schemas.openxmlformats.org/officeDocument/2006/relationships/image" Target="../media/image1.png"/><Relationship Id="rId162" Type="http://schemas.openxmlformats.org/officeDocument/2006/relationships/image" Target="../media/image156.png"/><Relationship Id="rId183" Type="http://schemas.openxmlformats.org/officeDocument/2006/relationships/image" Target="../media/image177.png"/><Relationship Id="rId218" Type="http://schemas.openxmlformats.org/officeDocument/2006/relationships/image" Target="../media/image212.png"/><Relationship Id="rId239" Type="http://schemas.openxmlformats.org/officeDocument/2006/relationships/image" Target="../media/image233.png"/><Relationship Id="rId250" Type="http://schemas.openxmlformats.org/officeDocument/2006/relationships/image" Target="../media/image244.png"/><Relationship Id="rId271" Type="http://schemas.openxmlformats.org/officeDocument/2006/relationships/image" Target="../media/image265.png"/><Relationship Id="rId292" Type="http://schemas.openxmlformats.org/officeDocument/2006/relationships/image" Target="../media/image286.png"/><Relationship Id="rId24" Type="http://schemas.openxmlformats.org/officeDocument/2006/relationships/image" Target="../media/image18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131" Type="http://schemas.openxmlformats.org/officeDocument/2006/relationships/image" Target="../media/image125.png"/><Relationship Id="rId152" Type="http://schemas.openxmlformats.org/officeDocument/2006/relationships/image" Target="../media/image146.png"/><Relationship Id="rId173" Type="http://schemas.openxmlformats.org/officeDocument/2006/relationships/image" Target="../media/image167.png"/><Relationship Id="rId194" Type="http://schemas.openxmlformats.org/officeDocument/2006/relationships/image" Target="../media/image188.png"/><Relationship Id="rId208" Type="http://schemas.openxmlformats.org/officeDocument/2006/relationships/image" Target="../media/image202.png"/><Relationship Id="rId229" Type="http://schemas.openxmlformats.org/officeDocument/2006/relationships/image" Target="../media/image223.png"/><Relationship Id="rId240" Type="http://schemas.openxmlformats.org/officeDocument/2006/relationships/image" Target="../media/image234.png"/><Relationship Id="rId261" Type="http://schemas.openxmlformats.org/officeDocument/2006/relationships/image" Target="../media/image255.png"/><Relationship Id="rId14" Type="http://schemas.openxmlformats.org/officeDocument/2006/relationships/image" Target="../media/image8.png"/><Relationship Id="rId35" Type="http://schemas.openxmlformats.org/officeDocument/2006/relationships/image" Target="../media/image29.png"/><Relationship Id="rId56" Type="http://schemas.openxmlformats.org/officeDocument/2006/relationships/image" Target="../media/image50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282" Type="http://schemas.openxmlformats.org/officeDocument/2006/relationships/image" Target="../media/image276.png"/><Relationship Id="rId8" Type="http://schemas.openxmlformats.org/officeDocument/2006/relationships/image" Target="../media/image2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42" Type="http://schemas.openxmlformats.org/officeDocument/2006/relationships/image" Target="../media/image136.png"/><Relationship Id="rId163" Type="http://schemas.openxmlformats.org/officeDocument/2006/relationships/image" Target="../media/image157.png"/><Relationship Id="rId184" Type="http://schemas.openxmlformats.org/officeDocument/2006/relationships/image" Target="../media/image178.png"/><Relationship Id="rId219" Type="http://schemas.openxmlformats.org/officeDocument/2006/relationships/image" Target="../media/image213.png"/><Relationship Id="rId230" Type="http://schemas.openxmlformats.org/officeDocument/2006/relationships/image" Target="../media/image224.png"/><Relationship Id="rId251" Type="http://schemas.openxmlformats.org/officeDocument/2006/relationships/image" Target="../media/image245.png"/><Relationship Id="rId25" Type="http://schemas.openxmlformats.org/officeDocument/2006/relationships/image" Target="../media/image19.png"/><Relationship Id="rId46" Type="http://schemas.openxmlformats.org/officeDocument/2006/relationships/image" Target="../media/image40.png"/><Relationship Id="rId67" Type="http://schemas.openxmlformats.org/officeDocument/2006/relationships/image" Target="../media/image61.png"/><Relationship Id="rId272" Type="http://schemas.openxmlformats.org/officeDocument/2006/relationships/image" Target="../media/image266.png"/><Relationship Id="rId293" Type="http://schemas.openxmlformats.org/officeDocument/2006/relationships/image" Target="../media/image287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95" Type="http://schemas.openxmlformats.org/officeDocument/2006/relationships/image" Target="../media/image189.png"/><Relationship Id="rId209" Type="http://schemas.openxmlformats.org/officeDocument/2006/relationships/image" Target="../media/image203.png"/><Relationship Id="rId220" Type="http://schemas.openxmlformats.org/officeDocument/2006/relationships/image" Target="../media/image214.png"/><Relationship Id="rId241" Type="http://schemas.openxmlformats.org/officeDocument/2006/relationships/image" Target="../media/image235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262" Type="http://schemas.openxmlformats.org/officeDocument/2006/relationships/image" Target="../media/image256.png"/><Relationship Id="rId283" Type="http://schemas.openxmlformats.org/officeDocument/2006/relationships/image" Target="../media/image277.png"/><Relationship Id="rId78" Type="http://schemas.openxmlformats.org/officeDocument/2006/relationships/image" Target="../media/image72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64" Type="http://schemas.openxmlformats.org/officeDocument/2006/relationships/image" Target="../media/image158.png"/><Relationship Id="rId185" Type="http://schemas.openxmlformats.org/officeDocument/2006/relationships/image" Target="../media/image179.png"/><Relationship Id="rId9" Type="http://schemas.openxmlformats.org/officeDocument/2006/relationships/image" Target="../media/image3.png"/><Relationship Id="rId210" Type="http://schemas.openxmlformats.org/officeDocument/2006/relationships/image" Target="../media/image204.png"/><Relationship Id="rId26" Type="http://schemas.openxmlformats.org/officeDocument/2006/relationships/image" Target="../media/image20.png"/><Relationship Id="rId231" Type="http://schemas.openxmlformats.org/officeDocument/2006/relationships/image" Target="../media/image225.png"/><Relationship Id="rId252" Type="http://schemas.openxmlformats.org/officeDocument/2006/relationships/image" Target="../media/image246.png"/><Relationship Id="rId273" Type="http://schemas.openxmlformats.org/officeDocument/2006/relationships/image" Target="../media/image267.png"/><Relationship Id="rId294" Type="http://schemas.openxmlformats.org/officeDocument/2006/relationships/image" Target="../media/image288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196" Type="http://schemas.openxmlformats.org/officeDocument/2006/relationships/image" Target="../media/image190.png"/><Relationship Id="rId200" Type="http://schemas.openxmlformats.org/officeDocument/2006/relationships/image" Target="../media/image194.png"/><Relationship Id="rId16" Type="http://schemas.openxmlformats.org/officeDocument/2006/relationships/image" Target="../media/image10.png"/><Relationship Id="rId221" Type="http://schemas.openxmlformats.org/officeDocument/2006/relationships/image" Target="../media/image215.png"/><Relationship Id="rId242" Type="http://schemas.openxmlformats.org/officeDocument/2006/relationships/image" Target="../media/image236.png"/><Relationship Id="rId263" Type="http://schemas.openxmlformats.org/officeDocument/2006/relationships/image" Target="../media/image257.png"/><Relationship Id="rId284" Type="http://schemas.openxmlformats.org/officeDocument/2006/relationships/image" Target="../media/image278.png"/><Relationship Id="rId37" Type="http://schemas.openxmlformats.org/officeDocument/2006/relationships/image" Target="../media/image31.png"/><Relationship Id="rId58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44" Type="http://schemas.openxmlformats.org/officeDocument/2006/relationships/image" Target="../media/image138.png"/><Relationship Id="rId90" Type="http://schemas.openxmlformats.org/officeDocument/2006/relationships/image" Target="../media/image84.png"/><Relationship Id="rId165" Type="http://schemas.openxmlformats.org/officeDocument/2006/relationships/image" Target="../media/image159.png"/><Relationship Id="rId186" Type="http://schemas.openxmlformats.org/officeDocument/2006/relationships/image" Target="../media/image180.png"/><Relationship Id="rId211" Type="http://schemas.openxmlformats.org/officeDocument/2006/relationships/image" Target="../media/image205.png"/><Relationship Id="rId232" Type="http://schemas.openxmlformats.org/officeDocument/2006/relationships/image" Target="../media/image226.png"/><Relationship Id="rId253" Type="http://schemas.openxmlformats.org/officeDocument/2006/relationships/image" Target="../media/image247.png"/><Relationship Id="rId274" Type="http://schemas.openxmlformats.org/officeDocument/2006/relationships/image" Target="../media/image268.png"/><Relationship Id="rId295" Type="http://schemas.openxmlformats.org/officeDocument/2006/relationships/image" Target="../media/image289.png"/><Relationship Id="rId27" Type="http://schemas.openxmlformats.org/officeDocument/2006/relationships/image" Target="../media/image21.png"/><Relationship Id="rId48" Type="http://schemas.openxmlformats.org/officeDocument/2006/relationships/image" Target="../media/image42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34" Type="http://schemas.openxmlformats.org/officeDocument/2006/relationships/image" Target="../media/image128.png"/><Relationship Id="rId80" Type="http://schemas.openxmlformats.org/officeDocument/2006/relationships/image" Target="../media/image74.png"/><Relationship Id="rId155" Type="http://schemas.openxmlformats.org/officeDocument/2006/relationships/image" Target="../media/image149.png"/><Relationship Id="rId176" Type="http://schemas.openxmlformats.org/officeDocument/2006/relationships/image" Target="../media/image170.png"/><Relationship Id="rId197" Type="http://schemas.openxmlformats.org/officeDocument/2006/relationships/image" Target="../media/image191.png"/><Relationship Id="rId201" Type="http://schemas.openxmlformats.org/officeDocument/2006/relationships/image" Target="../media/image195.png"/><Relationship Id="rId222" Type="http://schemas.openxmlformats.org/officeDocument/2006/relationships/image" Target="../media/image216.png"/><Relationship Id="rId243" Type="http://schemas.openxmlformats.org/officeDocument/2006/relationships/image" Target="../media/image237.png"/><Relationship Id="rId264" Type="http://schemas.openxmlformats.org/officeDocument/2006/relationships/image" Target="../media/image258.png"/><Relationship Id="rId285" Type="http://schemas.openxmlformats.org/officeDocument/2006/relationships/image" Target="../media/image279.png"/><Relationship Id="rId17" Type="http://schemas.openxmlformats.org/officeDocument/2006/relationships/image" Target="../media/image11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24" Type="http://schemas.openxmlformats.org/officeDocument/2006/relationships/image" Target="../media/image118.png"/><Relationship Id="rId70" Type="http://schemas.openxmlformats.org/officeDocument/2006/relationships/image" Target="../media/image64.png"/><Relationship Id="rId91" Type="http://schemas.openxmlformats.org/officeDocument/2006/relationships/image" Target="../media/image85.png"/><Relationship Id="rId145" Type="http://schemas.openxmlformats.org/officeDocument/2006/relationships/image" Target="../media/image139.png"/><Relationship Id="rId166" Type="http://schemas.openxmlformats.org/officeDocument/2006/relationships/image" Target="../media/image160.png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06.png"/><Relationship Id="rId233" Type="http://schemas.openxmlformats.org/officeDocument/2006/relationships/image" Target="../media/image227.png"/><Relationship Id="rId254" Type="http://schemas.openxmlformats.org/officeDocument/2006/relationships/image" Target="../media/image248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275" Type="http://schemas.openxmlformats.org/officeDocument/2006/relationships/image" Target="../media/image269.png"/><Relationship Id="rId296" Type="http://schemas.openxmlformats.org/officeDocument/2006/relationships/image" Target="../media/image290.png"/><Relationship Id="rId60" Type="http://schemas.openxmlformats.org/officeDocument/2006/relationships/image" Target="../media/image54.png"/><Relationship Id="rId81" Type="http://schemas.openxmlformats.org/officeDocument/2006/relationships/image" Target="../media/image75.png"/><Relationship Id="rId135" Type="http://schemas.openxmlformats.org/officeDocument/2006/relationships/image" Target="../media/image129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202" Type="http://schemas.openxmlformats.org/officeDocument/2006/relationships/image" Target="../media/image196.png"/><Relationship Id="rId223" Type="http://schemas.openxmlformats.org/officeDocument/2006/relationships/image" Target="../media/image217.png"/><Relationship Id="rId244" Type="http://schemas.openxmlformats.org/officeDocument/2006/relationships/image" Target="../media/image238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265" Type="http://schemas.openxmlformats.org/officeDocument/2006/relationships/image" Target="../media/image259.png"/><Relationship Id="rId286" Type="http://schemas.openxmlformats.org/officeDocument/2006/relationships/image" Target="../media/image280.png"/><Relationship Id="rId50" Type="http://schemas.openxmlformats.org/officeDocument/2006/relationships/image" Target="../media/image44.png"/><Relationship Id="rId104" Type="http://schemas.openxmlformats.org/officeDocument/2006/relationships/image" Target="../media/image98.png"/><Relationship Id="rId125" Type="http://schemas.openxmlformats.org/officeDocument/2006/relationships/image" Target="../media/image119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213" Type="http://schemas.openxmlformats.org/officeDocument/2006/relationships/image" Target="../media/image207.png"/><Relationship Id="rId234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55" Type="http://schemas.openxmlformats.org/officeDocument/2006/relationships/image" Target="../media/image249.png"/><Relationship Id="rId276" Type="http://schemas.openxmlformats.org/officeDocument/2006/relationships/image" Target="../media/image270.png"/><Relationship Id="rId40" Type="http://schemas.openxmlformats.org/officeDocument/2006/relationships/image" Target="../media/image34.png"/><Relationship Id="rId115" Type="http://schemas.openxmlformats.org/officeDocument/2006/relationships/image" Target="../media/image109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99" Type="http://schemas.openxmlformats.org/officeDocument/2006/relationships/image" Target="../media/image193.png"/><Relationship Id="rId203" Type="http://schemas.openxmlformats.org/officeDocument/2006/relationships/image" Target="../media/image197.png"/><Relationship Id="rId19" Type="http://schemas.openxmlformats.org/officeDocument/2006/relationships/image" Target="../media/image13.png"/><Relationship Id="rId224" Type="http://schemas.openxmlformats.org/officeDocument/2006/relationships/image" Target="../media/image218.png"/><Relationship Id="rId245" Type="http://schemas.openxmlformats.org/officeDocument/2006/relationships/image" Target="../media/image239.png"/><Relationship Id="rId266" Type="http://schemas.openxmlformats.org/officeDocument/2006/relationships/image" Target="../media/image260.png"/><Relationship Id="rId287" Type="http://schemas.openxmlformats.org/officeDocument/2006/relationships/image" Target="../media/image281.png"/><Relationship Id="rId30" Type="http://schemas.openxmlformats.org/officeDocument/2006/relationships/image" Target="../media/image2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189" Type="http://schemas.openxmlformats.org/officeDocument/2006/relationships/image" Target="../media/image183.png"/><Relationship Id="rId3" Type="http://schemas.openxmlformats.org/officeDocument/2006/relationships/slideLayout" Target="../slideLayouts/slideLayout3.xml"/><Relationship Id="rId214" Type="http://schemas.openxmlformats.org/officeDocument/2006/relationships/image" Target="../media/image208.png"/><Relationship Id="rId235" Type="http://schemas.openxmlformats.org/officeDocument/2006/relationships/image" Target="../media/image229.png"/><Relationship Id="rId256" Type="http://schemas.openxmlformats.org/officeDocument/2006/relationships/image" Target="../media/image250.png"/><Relationship Id="rId277" Type="http://schemas.openxmlformats.org/officeDocument/2006/relationships/image" Target="../media/image271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179" Type="http://schemas.openxmlformats.org/officeDocument/2006/relationships/image" Target="../media/image173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225" Type="http://schemas.openxmlformats.org/officeDocument/2006/relationships/image" Target="../media/image219.png"/><Relationship Id="rId246" Type="http://schemas.openxmlformats.org/officeDocument/2006/relationships/image" Target="../media/image240.png"/><Relationship Id="rId267" Type="http://schemas.openxmlformats.org/officeDocument/2006/relationships/image" Target="../media/image261.png"/><Relationship Id="rId288" Type="http://schemas.openxmlformats.org/officeDocument/2006/relationships/image" Target="../media/image282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94" Type="http://schemas.openxmlformats.org/officeDocument/2006/relationships/image" Target="../media/image88.png"/><Relationship Id="rId148" Type="http://schemas.openxmlformats.org/officeDocument/2006/relationships/image" Target="../media/image142.png"/><Relationship Id="rId169" Type="http://schemas.openxmlformats.org/officeDocument/2006/relationships/image" Target="../media/image163.png"/><Relationship Id="rId4" Type="http://schemas.openxmlformats.org/officeDocument/2006/relationships/slideLayout" Target="../slideLayouts/slideLayout4.xml"/><Relationship Id="rId180" Type="http://schemas.openxmlformats.org/officeDocument/2006/relationships/image" Target="../media/image174.png"/><Relationship Id="rId215" Type="http://schemas.openxmlformats.org/officeDocument/2006/relationships/image" Target="../media/image209.png"/><Relationship Id="rId236" Type="http://schemas.openxmlformats.org/officeDocument/2006/relationships/image" Target="../media/image230.png"/><Relationship Id="rId257" Type="http://schemas.openxmlformats.org/officeDocument/2006/relationships/image" Target="../media/image251.png"/><Relationship Id="rId278" Type="http://schemas.openxmlformats.org/officeDocument/2006/relationships/image" Target="../media/image272.png"/><Relationship Id="rId42" Type="http://schemas.openxmlformats.org/officeDocument/2006/relationships/image" Target="../media/image36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247" Type="http://schemas.openxmlformats.org/officeDocument/2006/relationships/image" Target="../media/image241.png"/><Relationship Id="rId107" Type="http://schemas.openxmlformats.org/officeDocument/2006/relationships/image" Target="../media/image101.png"/><Relationship Id="rId289" Type="http://schemas.openxmlformats.org/officeDocument/2006/relationships/image" Target="../media/image283.png"/><Relationship Id="rId11" Type="http://schemas.openxmlformats.org/officeDocument/2006/relationships/image" Target="../media/image5.png"/><Relationship Id="rId53" Type="http://schemas.openxmlformats.org/officeDocument/2006/relationships/image" Target="../media/image47.png"/><Relationship Id="rId149" Type="http://schemas.openxmlformats.org/officeDocument/2006/relationships/image" Target="../media/image143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216" Type="http://schemas.openxmlformats.org/officeDocument/2006/relationships/image" Target="../media/image210.png"/><Relationship Id="rId258" Type="http://schemas.openxmlformats.org/officeDocument/2006/relationships/image" Target="../media/image252.png"/><Relationship Id="rId22" Type="http://schemas.openxmlformats.org/officeDocument/2006/relationships/image" Target="../media/image16.png"/><Relationship Id="rId64" Type="http://schemas.openxmlformats.org/officeDocument/2006/relationships/image" Target="../media/image58.png"/><Relationship Id="rId118" Type="http://schemas.openxmlformats.org/officeDocument/2006/relationships/image" Target="../media/image112.png"/><Relationship Id="rId171" Type="http://schemas.openxmlformats.org/officeDocument/2006/relationships/image" Target="../media/image165.png"/><Relationship Id="rId227" Type="http://schemas.openxmlformats.org/officeDocument/2006/relationships/image" Target="../media/image221.png"/><Relationship Id="rId269" Type="http://schemas.openxmlformats.org/officeDocument/2006/relationships/image" Target="../media/image26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188943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96285" y="10063620"/>
            <a:ext cx="87833" cy="87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8373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5" y="44081"/>
                </a:lnTo>
                <a:lnTo>
                  <a:pt x="39150" y="39163"/>
                </a:lnTo>
                <a:lnTo>
                  <a:pt x="44060" y="31869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484245" y="10051907"/>
            <a:ext cx="111227" cy="10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336392" y="10070936"/>
            <a:ext cx="73202" cy="73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155544" y="10056788"/>
            <a:ext cx="101498" cy="10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22321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836012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666340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1127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1" y="53441"/>
                </a:lnTo>
                <a:lnTo>
                  <a:pt x="47475" y="47482"/>
                </a:lnTo>
                <a:lnTo>
                  <a:pt x="53439" y="38641"/>
                </a:lnTo>
                <a:lnTo>
                  <a:pt x="55626" y="27813"/>
                </a:lnTo>
                <a:lnTo>
                  <a:pt x="53439" y="16989"/>
                </a:lnTo>
                <a:lnTo>
                  <a:pt x="47475" y="8148"/>
                </a:lnTo>
                <a:lnTo>
                  <a:pt x="38631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34249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781" y="0"/>
                </a:moveTo>
                <a:lnTo>
                  <a:pt x="18189" y="2340"/>
                </a:lnTo>
                <a:lnTo>
                  <a:pt x="8723" y="8721"/>
                </a:lnTo>
                <a:lnTo>
                  <a:pt x="2340" y="18184"/>
                </a:lnTo>
                <a:lnTo>
                  <a:pt x="0" y="29768"/>
                </a:lnTo>
                <a:lnTo>
                  <a:pt x="2340" y="41358"/>
                </a:lnTo>
                <a:lnTo>
                  <a:pt x="8723" y="50820"/>
                </a:lnTo>
                <a:lnTo>
                  <a:pt x="18189" y="57199"/>
                </a:lnTo>
                <a:lnTo>
                  <a:pt x="29781" y="59537"/>
                </a:lnTo>
                <a:lnTo>
                  <a:pt x="41363" y="57199"/>
                </a:lnTo>
                <a:lnTo>
                  <a:pt x="50822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2" y="8721"/>
                </a:lnTo>
                <a:lnTo>
                  <a:pt x="41363" y="2340"/>
                </a:lnTo>
                <a:lnTo>
                  <a:pt x="29781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300329" y="8359140"/>
            <a:ext cx="1475359" cy="18025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51051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346684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65"/>
                </a:lnTo>
                <a:lnTo>
                  <a:pt x="7292" y="42478"/>
                </a:lnTo>
                <a:lnTo>
                  <a:pt x="15205" y="47814"/>
                </a:lnTo>
                <a:lnTo>
                  <a:pt x="24892" y="49771"/>
                </a:lnTo>
                <a:lnTo>
                  <a:pt x="34576" y="47814"/>
                </a:lnTo>
                <a:lnTo>
                  <a:pt x="42484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148247" y="10050933"/>
            <a:ext cx="113092" cy="1090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997433" y="10067049"/>
            <a:ext cx="81013" cy="809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84820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635166" y="10038247"/>
            <a:ext cx="138493" cy="1217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298813" y="8338159"/>
            <a:ext cx="3797249" cy="182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827006" y="10065563"/>
            <a:ext cx="83934" cy="839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72904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2"/>
                </a:lnTo>
                <a:lnTo>
                  <a:pt x="8575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78" y="56257"/>
                </a:lnTo>
                <a:lnTo>
                  <a:pt x="49979" y="49979"/>
                </a:lnTo>
                <a:lnTo>
                  <a:pt x="56248" y="40669"/>
                </a:lnTo>
                <a:lnTo>
                  <a:pt x="58547" y="29273"/>
                </a:lnTo>
                <a:lnTo>
                  <a:pt x="56248" y="17884"/>
                </a:lnTo>
                <a:lnTo>
                  <a:pt x="49979" y="8578"/>
                </a:lnTo>
                <a:lnTo>
                  <a:pt x="40678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499295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319323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145219" y="10050933"/>
            <a:ext cx="113207" cy="1090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38958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2" y="56257"/>
                </a:lnTo>
                <a:lnTo>
                  <a:pt x="49991" y="49979"/>
                </a:lnTo>
                <a:lnTo>
                  <a:pt x="56269" y="40669"/>
                </a:lnTo>
                <a:lnTo>
                  <a:pt x="58572" y="29273"/>
                </a:lnTo>
                <a:lnTo>
                  <a:pt x="56269" y="17884"/>
                </a:lnTo>
                <a:lnTo>
                  <a:pt x="49991" y="8578"/>
                </a:lnTo>
                <a:lnTo>
                  <a:pt x="40682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84374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29044" y="8352802"/>
            <a:ext cx="2467482" cy="18071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140684" y="9871457"/>
            <a:ext cx="115315" cy="1327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5991839" y="9889514"/>
            <a:ext cx="96621" cy="96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5825596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472537" y="9870476"/>
            <a:ext cx="134683" cy="1346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303245" y="9868038"/>
            <a:ext cx="139573" cy="13957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191612" y="992319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720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73"/>
                </a:lnTo>
                <a:lnTo>
                  <a:pt x="22720" y="29273"/>
                </a:lnTo>
                <a:lnTo>
                  <a:pt x="29286" y="22720"/>
                </a:lnTo>
                <a:lnTo>
                  <a:pt x="29286" y="6540"/>
                </a:lnTo>
                <a:lnTo>
                  <a:pt x="22720" y="0"/>
                </a:lnTo>
                <a:close/>
              </a:path>
            </a:pathLst>
          </a:custGeom>
          <a:solidFill>
            <a:srgbClr val="DD0A1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501063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2" y="55329"/>
                </a:lnTo>
                <a:lnTo>
                  <a:pt x="49150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50" y="8432"/>
                </a:lnTo>
                <a:lnTo>
                  <a:pt x="40002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484388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677136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8" y="55329"/>
                </a:lnTo>
                <a:lnTo>
                  <a:pt x="49155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508353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3511530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59" y="45816"/>
                </a:lnTo>
                <a:lnTo>
                  <a:pt x="16389" y="51572"/>
                </a:lnTo>
                <a:lnTo>
                  <a:pt x="26835" y="53682"/>
                </a:lnTo>
                <a:lnTo>
                  <a:pt x="37284" y="51572"/>
                </a:lnTo>
                <a:lnTo>
                  <a:pt x="45823" y="45816"/>
                </a:lnTo>
                <a:lnTo>
                  <a:pt x="51582" y="37282"/>
                </a:lnTo>
                <a:lnTo>
                  <a:pt x="53695" y="26835"/>
                </a:lnTo>
                <a:lnTo>
                  <a:pt x="51582" y="16389"/>
                </a:lnTo>
                <a:lnTo>
                  <a:pt x="45823" y="7859"/>
                </a:lnTo>
                <a:lnTo>
                  <a:pt x="37284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3166725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3010134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9"/>
                </a:lnTo>
                <a:lnTo>
                  <a:pt x="47483" y="8148"/>
                </a:lnTo>
                <a:lnTo>
                  <a:pt x="38638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2522479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342498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664115" y="9899763"/>
            <a:ext cx="76136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348101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81" y="39373"/>
                </a:lnTo>
                <a:lnTo>
                  <a:pt x="35001" y="34982"/>
                </a:lnTo>
                <a:lnTo>
                  <a:pt x="39396" y="28467"/>
                </a:lnTo>
                <a:lnTo>
                  <a:pt x="41008" y="20485"/>
                </a:lnTo>
                <a:lnTo>
                  <a:pt x="39396" y="12510"/>
                </a:lnTo>
                <a:lnTo>
                  <a:pt x="35001" y="5999"/>
                </a:lnTo>
                <a:lnTo>
                  <a:pt x="28481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9184246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61" y="0"/>
                </a:lnTo>
                <a:lnTo>
                  <a:pt x="0" y="7874"/>
                </a:lnTo>
                <a:lnTo>
                  <a:pt x="0" y="27279"/>
                </a:lnTo>
                <a:lnTo>
                  <a:pt x="7861" y="35153"/>
                </a:lnTo>
                <a:lnTo>
                  <a:pt x="27266" y="35153"/>
                </a:lnTo>
                <a:lnTo>
                  <a:pt x="35153" y="27279"/>
                </a:lnTo>
                <a:lnTo>
                  <a:pt x="35153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014536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6175736" y="973688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DD0A14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6011906" y="97398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6"/>
                </a:lnTo>
                <a:lnTo>
                  <a:pt x="8286" y="8296"/>
                </a:lnTo>
                <a:lnTo>
                  <a:pt x="2222" y="17295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95"/>
                </a:lnTo>
                <a:lnTo>
                  <a:pt x="48313" y="8296"/>
                </a:lnTo>
                <a:lnTo>
                  <a:pt x="39319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568373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1"/>
                </a:lnTo>
                <a:lnTo>
                  <a:pt x="6719" y="39152"/>
                </a:lnTo>
                <a:lnTo>
                  <a:pt x="14010" y="44069"/>
                </a:lnTo>
                <a:lnTo>
                  <a:pt x="22936" y="45872"/>
                </a:lnTo>
                <a:lnTo>
                  <a:pt x="31865" y="44069"/>
                </a:lnTo>
                <a:lnTo>
                  <a:pt x="39150" y="39152"/>
                </a:lnTo>
                <a:lnTo>
                  <a:pt x="44060" y="31861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5520288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5181834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5" y="46878"/>
                </a:lnTo>
                <a:lnTo>
                  <a:pt x="41654" y="41652"/>
                </a:lnTo>
                <a:lnTo>
                  <a:pt x="46887" y="33898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4978507" y="9707100"/>
            <a:ext cx="121996" cy="1220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164692" y="9728106"/>
            <a:ext cx="80035" cy="800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2850748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12515" y="1607"/>
                </a:lnTo>
                <a:lnTo>
                  <a:pt x="6003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3" y="34982"/>
                </a:lnTo>
                <a:lnTo>
                  <a:pt x="12515" y="39373"/>
                </a:lnTo>
                <a:lnTo>
                  <a:pt x="20485" y="40982"/>
                </a:lnTo>
                <a:lnTo>
                  <a:pt x="28469" y="39373"/>
                </a:lnTo>
                <a:lnTo>
                  <a:pt x="34988" y="34982"/>
                </a:lnTo>
                <a:lnTo>
                  <a:pt x="39383" y="28467"/>
                </a:lnTo>
                <a:lnTo>
                  <a:pt x="40995" y="20485"/>
                </a:lnTo>
                <a:lnTo>
                  <a:pt x="39383" y="12505"/>
                </a:lnTo>
                <a:lnTo>
                  <a:pt x="34988" y="5994"/>
                </a:lnTo>
                <a:lnTo>
                  <a:pt x="28469" y="1607"/>
                </a:lnTo>
                <a:lnTo>
                  <a:pt x="20485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838232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509531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57" y="0"/>
                </a:moveTo>
                <a:lnTo>
                  <a:pt x="15789" y="2031"/>
                </a:lnTo>
                <a:lnTo>
                  <a:pt x="7570" y="7570"/>
                </a:lnTo>
                <a:lnTo>
                  <a:pt x="2031" y="15789"/>
                </a:lnTo>
                <a:lnTo>
                  <a:pt x="0" y="25857"/>
                </a:lnTo>
                <a:lnTo>
                  <a:pt x="2031" y="35924"/>
                </a:lnTo>
                <a:lnTo>
                  <a:pt x="7570" y="44143"/>
                </a:lnTo>
                <a:lnTo>
                  <a:pt x="15789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9020391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6147922" y="9539354"/>
            <a:ext cx="108076" cy="1180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5998189" y="9556423"/>
            <a:ext cx="83934" cy="839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5820643" y="9545691"/>
            <a:ext cx="105409" cy="1053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5671927" y="9563738"/>
            <a:ext cx="69303" cy="693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5495396" y="9553985"/>
            <a:ext cx="88823" cy="888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5177515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9" y="2264"/>
                </a:lnTo>
                <a:lnTo>
                  <a:pt x="8437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7" y="49161"/>
                </a:lnTo>
                <a:lnTo>
                  <a:pt x="17589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1"/>
                </a:lnTo>
                <a:lnTo>
                  <a:pt x="55321" y="40010"/>
                </a:lnTo>
                <a:lnTo>
                  <a:pt x="57581" y="28803"/>
                </a:lnTo>
                <a:lnTo>
                  <a:pt x="55321" y="17595"/>
                </a:lnTo>
                <a:lnTo>
                  <a:pt x="49153" y="8439"/>
                </a:lnTo>
                <a:lnTo>
                  <a:pt x="40002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4990190" y="9549108"/>
            <a:ext cx="98590" cy="985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3178916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2985242" y="9545691"/>
            <a:ext cx="105409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2840461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2676098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4"/>
                </a:lnTo>
                <a:lnTo>
                  <a:pt x="8286" y="8291"/>
                </a:lnTo>
                <a:lnTo>
                  <a:pt x="2222" y="17289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89"/>
                </a:lnTo>
                <a:lnTo>
                  <a:pt x="48313" y="8291"/>
                </a:lnTo>
                <a:lnTo>
                  <a:pt x="39319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9160827" y="9557388"/>
            <a:ext cx="81978" cy="820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9000375" y="9563738"/>
            <a:ext cx="69291" cy="693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841892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89" y="2070"/>
                </a:lnTo>
                <a:lnTo>
                  <a:pt x="7716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6" y="44980"/>
                </a:lnTo>
                <a:lnTo>
                  <a:pt x="16089" y="50623"/>
                </a:lnTo>
                <a:lnTo>
                  <a:pt x="26339" y="52692"/>
                </a:lnTo>
                <a:lnTo>
                  <a:pt x="36602" y="50623"/>
                </a:lnTo>
                <a:lnTo>
                  <a:pt x="44978" y="44980"/>
                </a:lnTo>
                <a:lnTo>
                  <a:pt x="50623" y="36608"/>
                </a:lnTo>
                <a:lnTo>
                  <a:pt x="52692" y="26352"/>
                </a:lnTo>
                <a:lnTo>
                  <a:pt x="50623" y="16094"/>
                </a:lnTo>
                <a:lnTo>
                  <a:pt x="44978" y="7718"/>
                </a:lnTo>
                <a:lnTo>
                  <a:pt x="36602" y="2070"/>
                </a:lnTo>
                <a:lnTo>
                  <a:pt x="26339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6187928" y="940964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005556" y="9394025"/>
            <a:ext cx="69291" cy="693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816834" y="9372066"/>
            <a:ext cx="113220" cy="1132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497429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5143353" y="9365729"/>
            <a:ext cx="125895" cy="1259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4971648" y="9360839"/>
            <a:ext cx="135674" cy="1356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4679040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61"/>
                </a:lnTo>
                <a:lnTo>
                  <a:pt x="2110" y="16394"/>
                </a:lnTo>
                <a:lnTo>
                  <a:pt x="0" y="26847"/>
                </a:lnTo>
                <a:lnTo>
                  <a:pt x="2110" y="37293"/>
                </a:lnTo>
                <a:lnTo>
                  <a:pt x="7866" y="45823"/>
                </a:lnTo>
                <a:lnTo>
                  <a:pt x="16400" y="51574"/>
                </a:lnTo>
                <a:lnTo>
                  <a:pt x="26847" y="53682"/>
                </a:lnTo>
                <a:lnTo>
                  <a:pt x="37295" y="51574"/>
                </a:lnTo>
                <a:lnTo>
                  <a:pt x="45829" y="45823"/>
                </a:lnTo>
                <a:lnTo>
                  <a:pt x="51584" y="37293"/>
                </a:lnTo>
                <a:lnTo>
                  <a:pt x="53695" y="26847"/>
                </a:lnTo>
                <a:lnTo>
                  <a:pt x="51584" y="16394"/>
                </a:lnTo>
                <a:lnTo>
                  <a:pt x="45829" y="7861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4515718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0" y="1841"/>
                </a:lnTo>
                <a:lnTo>
                  <a:pt x="6856" y="6862"/>
                </a:lnTo>
                <a:lnTo>
                  <a:pt x="1839" y="14310"/>
                </a:lnTo>
                <a:lnTo>
                  <a:pt x="0" y="23431"/>
                </a:lnTo>
                <a:lnTo>
                  <a:pt x="1839" y="32550"/>
                </a:lnTo>
                <a:lnTo>
                  <a:pt x="6856" y="39993"/>
                </a:lnTo>
                <a:lnTo>
                  <a:pt x="14300" y="45010"/>
                </a:lnTo>
                <a:lnTo>
                  <a:pt x="23418" y="46850"/>
                </a:lnTo>
                <a:lnTo>
                  <a:pt x="32537" y="45010"/>
                </a:lnTo>
                <a:lnTo>
                  <a:pt x="39981" y="39993"/>
                </a:lnTo>
                <a:lnTo>
                  <a:pt x="44998" y="32550"/>
                </a:lnTo>
                <a:lnTo>
                  <a:pt x="46837" y="23431"/>
                </a:lnTo>
                <a:lnTo>
                  <a:pt x="44998" y="14310"/>
                </a:lnTo>
                <a:lnTo>
                  <a:pt x="39981" y="6862"/>
                </a:lnTo>
                <a:lnTo>
                  <a:pt x="32537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284922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9178887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59" y="44081"/>
                </a:lnTo>
                <a:lnTo>
                  <a:pt x="39146" y="39165"/>
                </a:lnTo>
                <a:lnTo>
                  <a:pt x="44058" y="31874"/>
                </a:lnTo>
                <a:lnTo>
                  <a:pt x="45859" y="22948"/>
                </a:lnTo>
                <a:lnTo>
                  <a:pt x="44058" y="14016"/>
                </a:lnTo>
                <a:lnTo>
                  <a:pt x="39146" y="6721"/>
                </a:lnTo>
                <a:lnTo>
                  <a:pt x="31859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9015514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6176243" y="922820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7"/>
                </a:lnTo>
                <a:lnTo>
                  <a:pt x="2416" y="18784"/>
                </a:lnTo>
                <a:lnTo>
                  <a:pt x="0" y="30759"/>
                </a:lnTo>
                <a:lnTo>
                  <a:pt x="2416" y="42724"/>
                </a:lnTo>
                <a:lnTo>
                  <a:pt x="9005" y="52493"/>
                </a:lnTo>
                <a:lnTo>
                  <a:pt x="18779" y="59079"/>
                </a:lnTo>
                <a:lnTo>
                  <a:pt x="30746" y="61493"/>
                </a:lnTo>
                <a:lnTo>
                  <a:pt x="42714" y="59079"/>
                </a:lnTo>
                <a:lnTo>
                  <a:pt x="52487" y="52493"/>
                </a:lnTo>
                <a:lnTo>
                  <a:pt x="59077" y="42724"/>
                </a:lnTo>
                <a:lnTo>
                  <a:pt x="61493" y="30759"/>
                </a:lnTo>
                <a:lnTo>
                  <a:pt x="59077" y="18784"/>
                </a:lnTo>
                <a:lnTo>
                  <a:pt x="52487" y="9007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974821" y="9193576"/>
            <a:ext cx="130797" cy="1307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5835884" y="9221389"/>
            <a:ext cx="75145" cy="7514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5659735" y="9212119"/>
            <a:ext cx="93700" cy="936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5520796" y="92399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5004795" y="9224311"/>
            <a:ext cx="69303" cy="6930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3019405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4" y="31664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4"/>
                </a:lnTo>
                <a:lnTo>
                  <a:pt x="35638" y="25770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6162528" y="9044844"/>
            <a:ext cx="88823" cy="888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5967963" y="9017019"/>
            <a:ext cx="144449" cy="14444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5657830" y="9040450"/>
            <a:ext cx="97612" cy="9759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5506700" y="9056071"/>
            <a:ext cx="66382" cy="6635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5159355" y="9042406"/>
            <a:ext cx="93700" cy="936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4680945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4522958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4176247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3187680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3007212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7" y="52492"/>
                </a:lnTo>
                <a:lnTo>
                  <a:pt x="18784" y="59078"/>
                </a:lnTo>
                <a:lnTo>
                  <a:pt x="30759" y="61493"/>
                </a:lnTo>
                <a:lnTo>
                  <a:pt x="42724" y="59078"/>
                </a:lnTo>
                <a:lnTo>
                  <a:pt x="52493" y="52492"/>
                </a:lnTo>
                <a:lnTo>
                  <a:pt x="59079" y="42719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2836017" y="9054103"/>
            <a:ext cx="70269" cy="7028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2501016" y="9052642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5506700" y="8173148"/>
            <a:ext cx="66382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5159355" y="8159483"/>
            <a:ext cx="93700" cy="936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4680945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8"/>
                </a:lnTo>
                <a:lnTo>
                  <a:pt x="1956" y="15200"/>
                </a:lnTo>
                <a:lnTo>
                  <a:pt x="0" y="24892"/>
                </a:lnTo>
                <a:lnTo>
                  <a:pt x="1956" y="34578"/>
                </a:lnTo>
                <a:lnTo>
                  <a:pt x="7292" y="42491"/>
                </a:lnTo>
                <a:lnTo>
                  <a:pt x="15205" y="47827"/>
                </a:lnTo>
                <a:lnTo>
                  <a:pt x="24892" y="49784"/>
                </a:lnTo>
                <a:lnTo>
                  <a:pt x="34576" y="47827"/>
                </a:lnTo>
                <a:lnTo>
                  <a:pt x="42484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4" y="7288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4522958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3187680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3007212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7" y="52487"/>
                </a:lnTo>
                <a:lnTo>
                  <a:pt x="18784" y="59077"/>
                </a:lnTo>
                <a:lnTo>
                  <a:pt x="30759" y="61493"/>
                </a:lnTo>
                <a:lnTo>
                  <a:pt x="42724" y="59077"/>
                </a:lnTo>
                <a:lnTo>
                  <a:pt x="52493" y="52487"/>
                </a:lnTo>
                <a:lnTo>
                  <a:pt x="59079" y="42714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2501016" y="8169732"/>
            <a:ext cx="73202" cy="7320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1855322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168853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1483200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967211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0328846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9849942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8" y="36568"/>
                </a:lnTo>
                <a:lnTo>
                  <a:pt x="32499" y="32492"/>
                </a:lnTo>
                <a:lnTo>
                  <a:pt x="36578" y="26446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9350552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99893" y="8171192"/>
            <a:ext cx="70269" cy="7028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340052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4"/>
                </a:lnTo>
                <a:lnTo>
                  <a:pt x="47483" y="8143"/>
                </a:lnTo>
                <a:lnTo>
                  <a:pt x="38638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7999653" y="817167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58" y="2723"/>
                </a:lnTo>
                <a:lnTo>
                  <a:pt x="10145" y="10152"/>
                </a:lnTo>
                <a:lnTo>
                  <a:pt x="2721" y="21168"/>
                </a:lnTo>
                <a:lnTo>
                  <a:pt x="0" y="34658"/>
                </a:lnTo>
                <a:lnTo>
                  <a:pt x="2721" y="48147"/>
                </a:lnTo>
                <a:lnTo>
                  <a:pt x="10145" y="59164"/>
                </a:lnTo>
                <a:lnTo>
                  <a:pt x="21158" y="66592"/>
                </a:lnTo>
                <a:lnTo>
                  <a:pt x="34645" y="69316"/>
                </a:lnTo>
                <a:lnTo>
                  <a:pt x="48133" y="66592"/>
                </a:lnTo>
                <a:lnTo>
                  <a:pt x="59145" y="59164"/>
                </a:lnTo>
                <a:lnTo>
                  <a:pt x="66569" y="48147"/>
                </a:lnTo>
                <a:lnTo>
                  <a:pt x="69291" y="34658"/>
                </a:lnTo>
                <a:lnTo>
                  <a:pt x="66569" y="21168"/>
                </a:lnTo>
                <a:lnTo>
                  <a:pt x="59145" y="10152"/>
                </a:lnTo>
                <a:lnTo>
                  <a:pt x="48133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6176752" y="888927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38" y="58137"/>
                </a:lnTo>
                <a:lnTo>
                  <a:pt x="51658" y="51650"/>
                </a:lnTo>
                <a:lnTo>
                  <a:pt x="58147" y="42031"/>
                </a:lnTo>
                <a:lnTo>
                  <a:pt x="60528" y="30251"/>
                </a:lnTo>
                <a:lnTo>
                  <a:pt x="58147" y="18479"/>
                </a:lnTo>
                <a:lnTo>
                  <a:pt x="51658" y="8863"/>
                </a:lnTo>
                <a:lnTo>
                  <a:pt x="42038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6004539" y="8883906"/>
            <a:ext cx="71246" cy="712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5643606" y="8856576"/>
            <a:ext cx="125907" cy="1259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5476855" y="8856576"/>
            <a:ext cx="125907" cy="1259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5000859" y="8880985"/>
            <a:ext cx="77101" cy="7710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4678533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71" y="52499"/>
                </a:lnTo>
                <a:lnTo>
                  <a:pt x="46658" y="46640"/>
                </a:lnTo>
                <a:lnTo>
                  <a:pt x="52513" y="37953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317701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6" y="53441"/>
                </a:lnTo>
                <a:lnTo>
                  <a:pt x="47480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0" y="8148"/>
                </a:lnTo>
                <a:lnTo>
                  <a:pt x="38636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9006230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4" y="49160"/>
                </a:lnTo>
                <a:lnTo>
                  <a:pt x="17589" y="55331"/>
                </a:lnTo>
                <a:lnTo>
                  <a:pt x="28803" y="57594"/>
                </a:lnTo>
                <a:lnTo>
                  <a:pt x="40008" y="55331"/>
                </a:lnTo>
                <a:lnTo>
                  <a:pt x="49155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8666315" y="8884389"/>
            <a:ext cx="70269" cy="7028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618691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5140812" y="8684424"/>
            <a:ext cx="130784" cy="1307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5004287" y="8714676"/>
            <a:ext cx="70269" cy="7028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4690216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4519020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4176756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3183742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9"/>
                </a:lnTo>
                <a:lnTo>
                  <a:pt x="6140" y="6146"/>
                </a:lnTo>
                <a:lnTo>
                  <a:pt x="1647" y="12815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5"/>
                </a:lnTo>
                <a:lnTo>
                  <a:pt x="35818" y="6146"/>
                </a:lnTo>
                <a:lnTo>
                  <a:pt x="29141" y="1649"/>
                </a:lnTo>
                <a:lnTo>
                  <a:pt x="20967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6007461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5655416" y="8528863"/>
            <a:ext cx="102476" cy="1024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181834" y="85557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3"/>
                </a:lnTo>
                <a:lnTo>
                  <a:pt x="7145" y="41648"/>
                </a:lnTo>
                <a:lnTo>
                  <a:pt x="14900" y="46876"/>
                </a:lnTo>
                <a:lnTo>
                  <a:pt x="24396" y="48793"/>
                </a:lnTo>
                <a:lnTo>
                  <a:pt x="33895" y="46876"/>
                </a:lnTo>
                <a:lnTo>
                  <a:pt x="41654" y="41648"/>
                </a:lnTo>
                <a:lnTo>
                  <a:pt x="46887" y="33893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5005812" y="8546439"/>
            <a:ext cx="67360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4676628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2"/>
                </a:lnTo>
                <a:lnTo>
                  <a:pt x="8575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5" y="49991"/>
                </a:lnTo>
                <a:lnTo>
                  <a:pt x="17884" y="56269"/>
                </a:lnTo>
                <a:lnTo>
                  <a:pt x="29286" y="58572"/>
                </a:lnTo>
                <a:lnTo>
                  <a:pt x="40680" y="56269"/>
                </a:lnTo>
                <a:lnTo>
                  <a:pt x="49985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5" y="8580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4520544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4" y="35628"/>
                </a:lnTo>
                <a:lnTo>
                  <a:pt x="31662" y="31656"/>
                </a:lnTo>
                <a:lnTo>
                  <a:pt x="35638" y="25762"/>
                </a:lnTo>
                <a:lnTo>
                  <a:pt x="37096" y="18541"/>
                </a:lnTo>
                <a:lnTo>
                  <a:pt x="35638" y="11321"/>
                </a:lnTo>
                <a:lnTo>
                  <a:pt x="31662" y="5427"/>
                </a:lnTo>
                <a:lnTo>
                  <a:pt x="25764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3183742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7"/>
                </a:lnTo>
                <a:lnTo>
                  <a:pt x="6140" y="6142"/>
                </a:lnTo>
                <a:lnTo>
                  <a:pt x="1647" y="12810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0"/>
                </a:lnTo>
                <a:lnTo>
                  <a:pt x="35818" y="6142"/>
                </a:lnTo>
                <a:lnTo>
                  <a:pt x="29141" y="1647"/>
                </a:lnTo>
                <a:lnTo>
                  <a:pt x="20967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234349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8666315" y="8544966"/>
            <a:ext cx="70269" cy="7028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984997" y="8530805"/>
            <a:ext cx="98577" cy="9859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5682213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5482188" y="8352802"/>
            <a:ext cx="115163" cy="1151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5174976" y="837914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9" y="2456"/>
                </a:lnTo>
                <a:lnTo>
                  <a:pt x="9151" y="9153"/>
                </a:lnTo>
                <a:lnTo>
                  <a:pt x="2456" y="19084"/>
                </a:lnTo>
                <a:lnTo>
                  <a:pt x="0" y="31242"/>
                </a:lnTo>
                <a:lnTo>
                  <a:pt x="2456" y="43392"/>
                </a:lnTo>
                <a:lnTo>
                  <a:pt x="9151" y="53319"/>
                </a:lnTo>
                <a:lnTo>
                  <a:pt x="19079" y="60015"/>
                </a:lnTo>
                <a:lnTo>
                  <a:pt x="31229" y="62471"/>
                </a:lnTo>
                <a:lnTo>
                  <a:pt x="43386" y="60015"/>
                </a:lnTo>
                <a:lnTo>
                  <a:pt x="53317" y="53319"/>
                </a:lnTo>
                <a:lnTo>
                  <a:pt x="60015" y="43392"/>
                </a:lnTo>
                <a:lnTo>
                  <a:pt x="62471" y="31242"/>
                </a:lnTo>
                <a:lnTo>
                  <a:pt x="60015" y="19084"/>
                </a:lnTo>
                <a:lnTo>
                  <a:pt x="53317" y="9153"/>
                </a:lnTo>
                <a:lnTo>
                  <a:pt x="43386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978417" y="8353767"/>
            <a:ext cx="113220" cy="1132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8648751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8017205" y="8393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846352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26" y="1419"/>
                </a:lnTo>
                <a:lnTo>
                  <a:pt x="5286" y="5291"/>
                </a:lnTo>
                <a:lnTo>
                  <a:pt x="1418" y="11031"/>
                </a:lnTo>
                <a:lnTo>
                  <a:pt x="0" y="18059"/>
                </a:lnTo>
                <a:lnTo>
                  <a:pt x="1418" y="25087"/>
                </a:lnTo>
                <a:lnTo>
                  <a:pt x="5286" y="30827"/>
                </a:lnTo>
                <a:lnTo>
                  <a:pt x="11026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34110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679793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6493484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6323774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168694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599995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29768" y="0"/>
                </a:moveTo>
                <a:lnTo>
                  <a:pt x="18179" y="2340"/>
                </a:lnTo>
                <a:lnTo>
                  <a:pt x="8716" y="8721"/>
                </a:lnTo>
                <a:lnTo>
                  <a:pt x="2338" y="18184"/>
                </a:lnTo>
                <a:lnTo>
                  <a:pt x="0" y="29768"/>
                </a:lnTo>
                <a:lnTo>
                  <a:pt x="2338" y="41358"/>
                </a:lnTo>
                <a:lnTo>
                  <a:pt x="8716" y="50820"/>
                </a:lnTo>
                <a:lnTo>
                  <a:pt x="18179" y="57199"/>
                </a:lnTo>
                <a:lnTo>
                  <a:pt x="29768" y="59537"/>
                </a:lnTo>
                <a:lnTo>
                  <a:pt x="41358" y="57199"/>
                </a:lnTo>
                <a:lnTo>
                  <a:pt x="50820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0" y="8721"/>
                </a:lnTo>
                <a:lnTo>
                  <a:pt x="41358" y="2340"/>
                </a:lnTo>
                <a:lnTo>
                  <a:pt x="29768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4957736" y="8359140"/>
            <a:ext cx="1475346" cy="180257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5167947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5004092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65"/>
                </a:lnTo>
                <a:lnTo>
                  <a:pt x="7286" y="42478"/>
                </a:lnTo>
                <a:lnTo>
                  <a:pt x="15194" y="47814"/>
                </a:lnTo>
                <a:lnTo>
                  <a:pt x="24879" y="49771"/>
                </a:lnTo>
                <a:lnTo>
                  <a:pt x="34571" y="47814"/>
                </a:lnTo>
                <a:lnTo>
                  <a:pt x="42483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805591" y="10050933"/>
            <a:ext cx="113207" cy="10906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4654893" y="10067049"/>
            <a:ext cx="81000" cy="809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450566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4292524" y="10038247"/>
            <a:ext cx="138594" cy="1217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56238" y="8338159"/>
            <a:ext cx="3797244" cy="182403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484426" y="10065563"/>
            <a:ext cx="83934" cy="8394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330325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5" y="8578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156704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76734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02629" y="10050933"/>
            <a:ext cx="113219" cy="10906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96379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4" y="49979"/>
                </a:lnTo>
                <a:lnTo>
                  <a:pt x="17879" y="56257"/>
                </a:lnTo>
                <a:lnTo>
                  <a:pt x="29273" y="58559"/>
                </a:lnTo>
                <a:lnTo>
                  <a:pt x="40675" y="56257"/>
                </a:lnTo>
                <a:lnTo>
                  <a:pt x="49984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4" y="8578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41790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25222" y="10040684"/>
            <a:ext cx="133714" cy="11931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0" y="10073870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5" h="67945">
                <a:moveTo>
                  <a:pt x="25282" y="0"/>
                </a:moveTo>
                <a:lnTo>
                  <a:pt x="12178" y="2645"/>
                </a:lnTo>
                <a:lnTo>
                  <a:pt x="1477" y="9861"/>
                </a:lnTo>
                <a:lnTo>
                  <a:pt x="0" y="12052"/>
                </a:lnTo>
                <a:lnTo>
                  <a:pt x="0" y="55287"/>
                </a:lnTo>
                <a:lnTo>
                  <a:pt x="1477" y="57478"/>
                </a:lnTo>
                <a:lnTo>
                  <a:pt x="12178" y="64691"/>
                </a:lnTo>
                <a:lnTo>
                  <a:pt x="25283" y="67335"/>
                </a:lnTo>
                <a:lnTo>
                  <a:pt x="38394" y="64691"/>
                </a:lnTo>
                <a:lnTo>
                  <a:pt x="49100" y="57478"/>
                </a:lnTo>
                <a:lnTo>
                  <a:pt x="56317" y="46777"/>
                </a:lnTo>
                <a:lnTo>
                  <a:pt x="58960" y="33653"/>
                </a:lnTo>
                <a:lnTo>
                  <a:pt x="56317" y="20563"/>
                </a:lnTo>
                <a:lnTo>
                  <a:pt x="49100" y="9861"/>
                </a:lnTo>
                <a:lnTo>
                  <a:pt x="38394" y="2645"/>
                </a:lnTo>
                <a:lnTo>
                  <a:pt x="25282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7482992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6668084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4" y="55329"/>
                </a:lnTo>
                <a:lnTo>
                  <a:pt x="49156" y="49155"/>
                </a:lnTo>
                <a:lnTo>
                  <a:pt x="55330" y="39999"/>
                </a:lnTo>
                <a:lnTo>
                  <a:pt x="57594" y="28790"/>
                </a:lnTo>
                <a:lnTo>
                  <a:pt x="55330" y="17584"/>
                </a:lnTo>
                <a:lnTo>
                  <a:pt x="49156" y="8432"/>
                </a:lnTo>
                <a:lnTo>
                  <a:pt x="40004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650129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633450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6165761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3" y="2416"/>
                </a:lnTo>
                <a:lnTo>
                  <a:pt x="9001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9001" y="52487"/>
                </a:lnTo>
                <a:lnTo>
                  <a:pt x="18773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168925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4824120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4667580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4179900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999919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321549" y="9899763"/>
            <a:ext cx="76123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005532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15" y="1609"/>
                </a:lnTo>
                <a:lnTo>
                  <a:pt x="6000" y="5999"/>
                </a:lnTo>
                <a:lnTo>
                  <a:pt x="1609" y="12510"/>
                </a:lnTo>
                <a:lnTo>
                  <a:pt x="0" y="20485"/>
                </a:lnTo>
                <a:lnTo>
                  <a:pt x="1609" y="28467"/>
                </a:lnTo>
                <a:lnTo>
                  <a:pt x="6000" y="34982"/>
                </a:lnTo>
                <a:lnTo>
                  <a:pt x="12515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41665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74" y="0"/>
                </a:lnTo>
                <a:lnTo>
                  <a:pt x="0" y="7874"/>
                </a:lnTo>
                <a:lnTo>
                  <a:pt x="0" y="27279"/>
                </a:lnTo>
                <a:lnTo>
                  <a:pt x="7874" y="35153"/>
                </a:lnTo>
                <a:lnTo>
                  <a:pt x="27266" y="35153"/>
                </a:lnTo>
                <a:lnTo>
                  <a:pt x="35140" y="27279"/>
                </a:lnTo>
                <a:lnTo>
                  <a:pt x="35140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671953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291523" y="9870476"/>
            <a:ext cx="134683" cy="1346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35954" y="9881703"/>
            <a:ext cx="112242" cy="11224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734110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1" y="44069"/>
                </a:lnTo>
                <a:lnTo>
                  <a:pt x="39152" y="39152"/>
                </a:lnTo>
                <a:lnTo>
                  <a:pt x="44069" y="31861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7177722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6839267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3" y="46878"/>
                </a:lnTo>
                <a:lnTo>
                  <a:pt x="41648" y="41652"/>
                </a:lnTo>
                <a:lnTo>
                  <a:pt x="46876" y="33898"/>
                </a:lnTo>
                <a:lnTo>
                  <a:pt x="48793" y="24396"/>
                </a:lnTo>
                <a:lnTo>
                  <a:pt x="46876" y="14894"/>
                </a:lnTo>
                <a:lnTo>
                  <a:pt x="41648" y="7140"/>
                </a:lnTo>
                <a:lnTo>
                  <a:pt x="33893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4822177" y="9728106"/>
            <a:ext cx="80035" cy="8000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4508119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7"/>
                </a:lnTo>
                <a:lnTo>
                  <a:pt x="6005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05"/>
                </a:lnTo>
                <a:lnTo>
                  <a:pt x="34990" y="5994"/>
                </a:lnTo>
                <a:lnTo>
                  <a:pt x="28474" y="1607"/>
                </a:lnTo>
                <a:lnTo>
                  <a:pt x="20497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495653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166954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677806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53" y="0"/>
                </a:lnTo>
                <a:lnTo>
                  <a:pt x="0" y="6540"/>
                </a:lnTo>
                <a:lnTo>
                  <a:pt x="0" y="22720"/>
                </a:lnTo>
                <a:lnTo>
                  <a:pt x="6553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69050" y="9711507"/>
            <a:ext cx="113220" cy="11320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300800" y="9710046"/>
            <a:ext cx="116141" cy="11612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44258" y="9720282"/>
            <a:ext cx="95643" cy="9565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7329385" y="9563738"/>
            <a:ext cx="69303" cy="693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7152830" y="9553985"/>
            <a:ext cx="88823" cy="8881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6834873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95" y="2264"/>
                </a:lnTo>
                <a:lnTo>
                  <a:pt x="8439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9" y="49161"/>
                </a:lnTo>
                <a:lnTo>
                  <a:pt x="17595" y="55331"/>
                </a:lnTo>
                <a:lnTo>
                  <a:pt x="28803" y="57594"/>
                </a:lnTo>
                <a:lnTo>
                  <a:pt x="40010" y="55331"/>
                </a:lnTo>
                <a:lnTo>
                  <a:pt x="49161" y="49161"/>
                </a:lnTo>
                <a:lnTo>
                  <a:pt x="55331" y="40010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836324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69" y="0"/>
                </a:moveTo>
                <a:lnTo>
                  <a:pt x="15800" y="2031"/>
                </a:lnTo>
                <a:lnTo>
                  <a:pt x="7577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7" y="44143"/>
                </a:lnTo>
                <a:lnTo>
                  <a:pt x="15800" y="49683"/>
                </a:lnTo>
                <a:lnTo>
                  <a:pt x="25869" y="51714"/>
                </a:lnTo>
                <a:lnTo>
                  <a:pt x="35932" y="49683"/>
                </a:lnTo>
                <a:lnTo>
                  <a:pt x="44151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51" y="7570"/>
                </a:lnTo>
                <a:lnTo>
                  <a:pt x="35932" y="2031"/>
                </a:lnTo>
                <a:lnTo>
                  <a:pt x="25869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642700" y="9545691"/>
            <a:ext cx="105410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497870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1" y="59077"/>
                </a:lnTo>
                <a:lnTo>
                  <a:pt x="52474" y="52487"/>
                </a:lnTo>
                <a:lnTo>
                  <a:pt x="59064" y="42714"/>
                </a:lnTo>
                <a:lnTo>
                  <a:pt x="61480" y="30746"/>
                </a:lnTo>
                <a:lnTo>
                  <a:pt x="59064" y="18779"/>
                </a:lnTo>
                <a:lnTo>
                  <a:pt x="52474" y="9005"/>
                </a:lnTo>
                <a:lnTo>
                  <a:pt x="42701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333519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1" y="54390"/>
                </a:lnTo>
                <a:lnTo>
                  <a:pt x="48320" y="48320"/>
                </a:lnTo>
                <a:lnTo>
                  <a:pt x="54390" y="39321"/>
                </a:lnTo>
                <a:lnTo>
                  <a:pt x="56616" y="28308"/>
                </a:lnTo>
                <a:lnTo>
                  <a:pt x="54390" y="17289"/>
                </a:lnTo>
                <a:lnTo>
                  <a:pt x="48320" y="8291"/>
                </a:lnTo>
                <a:lnTo>
                  <a:pt x="39321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818244" y="9557388"/>
            <a:ext cx="81991" cy="8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657801" y="9563738"/>
            <a:ext cx="69291" cy="693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99305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52" y="0"/>
                </a:moveTo>
                <a:lnTo>
                  <a:pt x="16094" y="2070"/>
                </a:lnTo>
                <a:lnTo>
                  <a:pt x="7718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8" y="44980"/>
                </a:lnTo>
                <a:lnTo>
                  <a:pt x="16094" y="50623"/>
                </a:lnTo>
                <a:lnTo>
                  <a:pt x="26352" y="52692"/>
                </a:lnTo>
                <a:lnTo>
                  <a:pt x="36610" y="50623"/>
                </a:lnTo>
                <a:lnTo>
                  <a:pt x="44986" y="44980"/>
                </a:lnTo>
                <a:lnTo>
                  <a:pt x="50634" y="36608"/>
                </a:lnTo>
                <a:lnTo>
                  <a:pt x="52705" y="26352"/>
                </a:lnTo>
                <a:lnTo>
                  <a:pt x="50634" y="16094"/>
                </a:lnTo>
                <a:lnTo>
                  <a:pt x="44986" y="7718"/>
                </a:lnTo>
                <a:lnTo>
                  <a:pt x="36610" y="2070"/>
                </a:lnTo>
                <a:lnTo>
                  <a:pt x="2635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97867" y="9537386"/>
            <a:ext cx="121996" cy="12200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50111" y="9556423"/>
            <a:ext cx="83934" cy="8394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9560817"/>
            <a:ext cx="62865" cy="75565"/>
          </a:xfrm>
          <a:custGeom>
            <a:avLst/>
            <a:gdLst/>
            <a:ahLst/>
            <a:cxnLst/>
            <a:rect l="l" t="t" r="r" b="b"/>
            <a:pathLst>
              <a:path w="62865" h="75565">
                <a:moveTo>
                  <a:pt x="25288" y="0"/>
                </a:moveTo>
                <a:lnTo>
                  <a:pt x="10661" y="2953"/>
                </a:lnTo>
                <a:lnTo>
                  <a:pt x="0" y="10142"/>
                </a:lnTo>
                <a:lnTo>
                  <a:pt x="0" y="65016"/>
                </a:lnTo>
                <a:lnTo>
                  <a:pt x="10661" y="72205"/>
                </a:lnTo>
                <a:lnTo>
                  <a:pt x="25307" y="75154"/>
                </a:lnTo>
                <a:lnTo>
                  <a:pt x="39914" y="72205"/>
                </a:lnTo>
                <a:lnTo>
                  <a:pt x="51859" y="64150"/>
                </a:lnTo>
                <a:lnTo>
                  <a:pt x="59913" y="52205"/>
                </a:lnTo>
                <a:lnTo>
                  <a:pt x="62865" y="37571"/>
                </a:lnTo>
                <a:lnTo>
                  <a:pt x="59913" y="22952"/>
                </a:lnTo>
                <a:lnTo>
                  <a:pt x="51859" y="11007"/>
                </a:lnTo>
                <a:lnTo>
                  <a:pt x="39914" y="2953"/>
                </a:lnTo>
                <a:lnTo>
                  <a:pt x="25288" y="0"/>
                </a:lnTo>
                <a:close/>
              </a:path>
            </a:pathLst>
          </a:custGeom>
          <a:solidFill>
            <a:srgbClr val="8F8F8F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7154786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6336461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61"/>
                </a:lnTo>
                <a:lnTo>
                  <a:pt x="2108" y="16394"/>
                </a:lnTo>
                <a:lnTo>
                  <a:pt x="0" y="26847"/>
                </a:lnTo>
                <a:lnTo>
                  <a:pt x="2108" y="37293"/>
                </a:lnTo>
                <a:lnTo>
                  <a:pt x="7859" y="45823"/>
                </a:lnTo>
                <a:lnTo>
                  <a:pt x="16389" y="51574"/>
                </a:lnTo>
                <a:lnTo>
                  <a:pt x="26835" y="53682"/>
                </a:lnTo>
                <a:lnTo>
                  <a:pt x="37287" y="51574"/>
                </a:lnTo>
                <a:lnTo>
                  <a:pt x="45821" y="45823"/>
                </a:lnTo>
                <a:lnTo>
                  <a:pt x="51573" y="37293"/>
                </a:lnTo>
                <a:lnTo>
                  <a:pt x="53682" y="26847"/>
                </a:lnTo>
                <a:lnTo>
                  <a:pt x="51573" y="16394"/>
                </a:lnTo>
                <a:lnTo>
                  <a:pt x="45821" y="7861"/>
                </a:lnTo>
                <a:lnTo>
                  <a:pt x="37287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6173076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0"/>
                </a:lnTo>
                <a:lnTo>
                  <a:pt x="6862" y="39993"/>
                </a:lnTo>
                <a:lnTo>
                  <a:pt x="14310" y="45010"/>
                </a:lnTo>
                <a:lnTo>
                  <a:pt x="23431" y="46850"/>
                </a:lnTo>
                <a:lnTo>
                  <a:pt x="32544" y="45010"/>
                </a:lnTo>
                <a:lnTo>
                  <a:pt x="39989" y="39993"/>
                </a:lnTo>
                <a:lnTo>
                  <a:pt x="45009" y="32550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450664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836302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5"/>
                </a:lnTo>
                <a:lnTo>
                  <a:pt x="44069" y="31874"/>
                </a:lnTo>
                <a:lnTo>
                  <a:pt x="45872" y="22948"/>
                </a:lnTo>
                <a:lnTo>
                  <a:pt x="44069" y="14016"/>
                </a:lnTo>
                <a:lnTo>
                  <a:pt x="39152" y="6721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672926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4676851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7"/>
                </a:lnTo>
                <a:lnTo>
                  <a:pt x="5432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2" y="31664"/>
                </a:lnTo>
                <a:lnTo>
                  <a:pt x="11326" y="35638"/>
                </a:lnTo>
                <a:lnTo>
                  <a:pt x="18542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4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2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30956" y="9197475"/>
            <a:ext cx="122986" cy="12297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0" y="9227728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25281" y="0"/>
                </a:moveTo>
                <a:lnTo>
                  <a:pt x="13132" y="2454"/>
                </a:lnTo>
                <a:lnTo>
                  <a:pt x="3206" y="9152"/>
                </a:lnTo>
                <a:lnTo>
                  <a:pt x="0" y="13909"/>
                </a:lnTo>
                <a:lnTo>
                  <a:pt x="0" y="48567"/>
                </a:lnTo>
                <a:lnTo>
                  <a:pt x="3206" y="53322"/>
                </a:lnTo>
                <a:lnTo>
                  <a:pt x="13132" y="60015"/>
                </a:lnTo>
                <a:lnTo>
                  <a:pt x="25313" y="62464"/>
                </a:lnTo>
                <a:lnTo>
                  <a:pt x="37443" y="60015"/>
                </a:lnTo>
                <a:lnTo>
                  <a:pt x="47370" y="53322"/>
                </a:lnTo>
                <a:lnTo>
                  <a:pt x="54063" y="43396"/>
                </a:lnTo>
                <a:lnTo>
                  <a:pt x="56517" y="31240"/>
                </a:lnTo>
                <a:lnTo>
                  <a:pt x="54063" y="19083"/>
                </a:lnTo>
                <a:lnTo>
                  <a:pt x="47370" y="9152"/>
                </a:lnTo>
                <a:lnTo>
                  <a:pt x="37443" y="2454"/>
                </a:lnTo>
                <a:lnTo>
                  <a:pt x="25281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338404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180404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833643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4845113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4664646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5" y="52492"/>
                </a:lnTo>
                <a:lnTo>
                  <a:pt x="18779" y="59078"/>
                </a:lnTo>
                <a:lnTo>
                  <a:pt x="30746" y="61493"/>
                </a:lnTo>
                <a:lnTo>
                  <a:pt x="42714" y="59078"/>
                </a:lnTo>
                <a:lnTo>
                  <a:pt x="52487" y="52492"/>
                </a:lnTo>
                <a:lnTo>
                  <a:pt x="59077" y="42719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4493475" y="9054103"/>
            <a:ext cx="70269" cy="7028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4158424" y="9052642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57311" y="9054103"/>
            <a:ext cx="70281" cy="7028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292013" y="9022391"/>
            <a:ext cx="133718" cy="13371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-2529" y="906143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8002879" y="81780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7164069" y="8173148"/>
            <a:ext cx="66370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816814" y="8159483"/>
            <a:ext cx="93700" cy="9368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338404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8"/>
                </a:lnTo>
                <a:lnTo>
                  <a:pt x="1955" y="15200"/>
                </a:lnTo>
                <a:lnTo>
                  <a:pt x="0" y="24892"/>
                </a:lnTo>
                <a:lnTo>
                  <a:pt x="1955" y="34578"/>
                </a:lnTo>
                <a:lnTo>
                  <a:pt x="7286" y="42491"/>
                </a:lnTo>
                <a:lnTo>
                  <a:pt x="15194" y="47827"/>
                </a:lnTo>
                <a:lnTo>
                  <a:pt x="24879" y="49784"/>
                </a:lnTo>
                <a:lnTo>
                  <a:pt x="34571" y="47827"/>
                </a:lnTo>
                <a:lnTo>
                  <a:pt x="42483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3" y="7288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6180404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4845113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4664646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4158424" y="8169732"/>
            <a:ext cx="73202" cy="7320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51274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3345954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3140608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2624632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986267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507363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0" y="36568"/>
                </a:lnTo>
                <a:lnTo>
                  <a:pt x="32488" y="32492"/>
                </a:lnTo>
                <a:lnTo>
                  <a:pt x="36566" y="26446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007969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57311" y="8171192"/>
            <a:ext cx="70281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-2529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4"/>
                </a:lnTo>
                <a:lnTo>
                  <a:pt x="8148" y="8143"/>
                </a:lnTo>
                <a:lnTo>
                  <a:pt x="2186" y="16984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4"/>
                </a:lnTo>
                <a:lnTo>
                  <a:pt x="47488" y="8143"/>
                </a:lnTo>
                <a:lnTo>
                  <a:pt x="38643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6335966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65" y="52499"/>
                </a:lnTo>
                <a:lnTo>
                  <a:pt x="46653" y="46640"/>
                </a:lnTo>
                <a:lnTo>
                  <a:pt x="52512" y="37953"/>
                </a:lnTo>
                <a:lnTo>
                  <a:pt x="54660" y="27317"/>
                </a:lnTo>
                <a:lnTo>
                  <a:pt x="52512" y="16684"/>
                </a:lnTo>
                <a:lnTo>
                  <a:pt x="46653" y="8000"/>
                </a:lnTo>
                <a:lnTo>
                  <a:pt x="37965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483438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63655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2" y="49160"/>
                </a:lnTo>
                <a:lnTo>
                  <a:pt x="17584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323731" y="8884389"/>
            <a:ext cx="70269" cy="7028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6347675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617649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39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5834138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4841201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9"/>
                </a:lnTo>
                <a:lnTo>
                  <a:pt x="6146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5"/>
                </a:lnTo>
                <a:lnTo>
                  <a:pt x="35820" y="6146"/>
                </a:lnTo>
                <a:lnTo>
                  <a:pt x="29146" y="1649"/>
                </a:lnTo>
                <a:lnTo>
                  <a:pt x="20980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650478" y="8707843"/>
            <a:ext cx="83934" cy="8394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7664919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6334023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6177965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2" y="35628"/>
                </a:lnTo>
                <a:lnTo>
                  <a:pt x="31656" y="31656"/>
                </a:lnTo>
                <a:lnTo>
                  <a:pt x="35628" y="25762"/>
                </a:lnTo>
                <a:lnTo>
                  <a:pt x="37084" y="18541"/>
                </a:lnTo>
                <a:lnTo>
                  <a:pt x="35628" y="11321"/>
                </a:lnTo>
                <a:lnTo>
                  <a:pt x="31656" y="5427"/>
                </a:lnTo>
                <a:lnTo>
                  <a:pt x="25762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4841201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7"/>
                </a:lnTo>
                <a:lnTo>
                  <a:pt x="6146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0"/>
                </a:lnTo>
                <a:lnTo>
                  <a:pt x="35820" y="6142"/>
                </a:lnTo>
                <a:lnTo>
                  <a:pt x="29146" y="1647"/>
                </a:lnTo>
                <a:lnTo>
                  <a:pt x="20980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400091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323731" y="8544966"/>
            <a:ext cx="70269" cy="7028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7339634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635836" y="8353767"/>
            <a:ext cx="113220" cy="11322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306163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1579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3" y="0"/>
                </a:moveTo>
                <a:lnTo>
                  <a:pt x="0" y="0"/>
                </a:lnTo>
                <a:lnTo>
                  <a:pt x="15445" y="10410"/>
                </a:lnTo>
                <a:lnTo>
                  <a:pt x="38432" y="15049"/>
                </a:lnTo>
                <a:lnTo>
                  <a:pt x="61410" y="10410"/>
                </a:lnTo>
                <a:lnTo>
                  <a:pt x="7685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35628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71508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196241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80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233499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30" h="23495">
                <a:moveTo>
                  <a:pt x="100135" y="0"/>
                </a:moveTo>
                <a:lnTo>
                  <a:pt x="0" y="0"/>
                </a:lnTo>
                <a:lnTo>
                  <a:pt x="2447" y="3630"/>
                </a:lnTo>
                <a:lnTo>
                  <a:pt x="23849" y="18063"/>
                </a:lnTo>
                <a:lnTo>
                  <a:pt x="50064" y="23355"/>
                </a:lnTo>
                <a:lnTo>
                  <a:pt x="76280" y="18063"/>
                </a:lnTo>
                <a:lnTo>
                  <a:pt x="97687" y="3630"/>
                </a:lnTo>
                <a:lnTo>
                  <a:pt x="100135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2667417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49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15" y="18965"/>
                </a:lnTo>
                <a:lnTo>
                  <a:pt x="99533" y="4324"/>
                </a:lnTo>
                <a:lnTo>
                  <a:pt x="102449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3191706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3717295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3838986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4" h="20955">
                <a:moveTo>
                  <a:pt x="94352" y="0"/>
                </a:moveTo>
                <a:lnTo>
                  <a:pt x="0" y="0"/>
                </a:lnTo>
                <a:lnTo>
                  <a:pt x="1281" y="1901"/>
                </a:lnTo>
                <a:lnTo>
                  <a:pt x="21909" y="15814"/>
                </a:lnTo>
                <a:lnTo>
                  <a:pt x="47175" y="20916"/>
                </a:lnTo>
                <a:lnTo>
                  <a:pt x="72436" y="15814"/>
                </a:lnTo>
                <a:lnTo>
                  <a:pt x="93069" y="1901"/>
                </a:lnTo>
                <a:lnTo>
                  <a:pt x="94352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4023074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9" y="5927"/>
                </a:lnTo>
                <a:lnTo>
                  <a:pt x="29876" y="10185"/>
                </a:lnTo>
                <a:lnTo>
                  <a:pt x="50962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416736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79" y="5013"/>
                </a:lnTo>
                <a:lnTo>
                  <a:pt x="25404" y="19865"/>
                </a:lnTo>
                <a:lnTo>
                  <a:pt x="52375" y="25311"/>
                </a:lnTo>
                <a:lnTo>
                  <a:pt x="79351" y="19865"/>
                </a:lnTo>
                <a:lnTo>
                  <a:pt x="101380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4686827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79" y="0"/>
                </a:moveTo>
                <a:lnTo>
                  <a:pt x="0" y="0"/>
                </a:lnTo>
                <a:lnTo>
                  <a:pt x="11444" y="7717"/>
                </a:lnTo>
                <a:lnTo>
                  <a:pt x="33292" y="12128"/>
                </a:lnTo>
                <a:lnTo>
                  <a:pt x="55134" y="7717"/>
                </a:lnTo>
                <a:lnTo>
                  <a:pt x="66579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5176906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29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584219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39" h="19684">
                <a:moveTo>
                  <a:pt x="90889" y="0"/>
                </a:moveTo>
                <a:lnTo>
                  <a:pt x="0" y="0"/>
                </a:lnTo>
                <a:lnTo>
                  <a:pt x="583" y="865"/>
                </a:lnTo>
                <a:lnTo>
                  <a:pt x="20751" y="14459"/>
                </a:lnTo>
                <a:lnTo>
                  <a:pt x="45447" y="19443"/>
                </a:lnTo>
                <a:lnTo>
                  <a:pt x="70142" y="14459"/>
                </a:lnTo>
                <a:lnTo>
                  <a:pt x="90305" y="865"/>
                </a:lnTo>
                <a:lnTo>
                  <a:pt x="90889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603399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6181066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5" h="16509">
                <a:moveTo>
                  <a:pt x="80301" y="0"/>
                </a:moveTo>
                <a:lnTo>
                  <a:pt x="0" y="0"/>
                </a:lnTo>
                <a:lnTo>
                  <a:pt x="16786" y="11321"/>
                </a:lnTo>
                <a:lnTo>
                  <a:pt x="40143" y="16040"/>
                </a:lnTo>
                <a:lnTo>
                  <a:pt x="63512" y="11321"/>
                </a:lnTo>
                <a:lnTo>
                  <a:pt x="80301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6339094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6512077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59" y="0"/>
                </a:moveTo>
                <a:lnTo>
                  <a:pt x="0" y="0"/>
                </a:lnTo>
                <a:lnTo>
                  <a:pt x="18794" y="12669"/>
                </a:lnTo>
                <a:lnTo>
                  <a:pt x="42736" y="17500"/>
                </a:lnTo>
                <a:lnTo>
                  <a:pt x="66668" y="12669"/>
                </a:lnTo>
                <a:lnTo>
                  <a:pt x="85459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6670361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6863652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26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751366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20" h="17145">
                <a:moveTo>
                  <a:pt x="83740" y="0"/>
                </a:moveTo>
                <a:lnTo>
                  <a:pt x="0" y="0"/>
                </a:lnTo>
                <a:lnTo>
                  <a:pt x="18124" y="12223"/>
                </a:lnTo>
                <a:lnTo>
                  <a:pt x="41870" y="17018"/>
                </a:lnTo>
                <a:lnTo>
                  <a:pt x="65615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800583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8" y="0"/>
                </a:moveTo>
                <a:lnTo>
                  <a:pt x="0" y="0"/>
                </a:lnTo>
                <a:lnTo>
                  <a:pt x="2448" y="3630"/>
                </a:lnTo>
                <a:lnTo>
                  <a:pt x="23856" y="18063"/>
                </a:lnTo>
                <a:lnTo>
                  <a:pt x="50067" y="23355"/>
                </a:lnTo>
                <a:lnTo>
                  <a:pt x="76283" y="18063"/>
                </a:lnTo>
                <a:lnTo>
                  <a:pt x="97690" y="3630"/>
                </a:lnTo>
                <a:lnTo>
                  <a:pt x="100138" y="0"/>
                </a:lnTo>
                <a:close/>
              </a:path>
            </a:pathLst>
          </a:custGeom>
          <a:solidFill>
            <a:srgbClr val="DD0A14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8201408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9E9E9E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3096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6"/>
                </a:lnTo>
                <a:lnTo>
                  <a:pt x="36578" y="26435"/>
                </a:lnTo>
                <a:lnTo>
                  <a:pt x="38074" y="19024"/>
                </a:lnTo>
                <a:lnTo>
                  <a:pt x="36578" y="11621"/>
                </a:lnTo>
                <a:lnTo>
                  <a:pt x="32499" y="5573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82140" y="103771"/>
            <a:ext cx="69303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326975" y="81813"/>
            <a:ext cx="113220" cy="11322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674706" y="95961"/>
            <a:ext cx="84912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98779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149692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524279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10"/>
                </a:lnTo>
                <a:lnTo>
                  <a:pt x="7859" y="7864"/>
                </a:lnTo>
                <a:lnTo>
                  <a:pt x="2108" y="16394"/>
                </a:lnTo>
                <a:lnTo>
                  <a:pt x="0" y="26835"/>
                </a:lnTo>
                <a:lnTo>
                  <a:pt x="2108" y="37287"/>
                </a:lnTo>
                <a:lnTo>
                  <a:pt x="7859" y="45821"/>
                </a:lnTo>
                <a:lnTo>
                  <a:pt x="16389" y="51573"/>
                </a:lnTo>
                <a:lnTo>
                  <a:pt x="26835" y="53682"/>
                </a:lnTo>
                <a:lnTo>
                  <a:pt x="37282" y="51573"/>
                </a:lnTo>
                <a:lnTo>
                  <a:pt x="45816" y="45821"/>
                </a:lnTo>
                <a:lnTo>
                  <a:pt x="51572" y="37287"/>
                </a:lnTo>
                <a:lnTo>
                  <a:pt x="53682" y="26835"/>
                </a:lnTo>
                <a:lnTo>
                  <a:pt x="51572" y="16394"/>
                </a:lnTo>
                <a:lnTo>
                  <a:pt x="45816" y="7864"/>
                </a:lnTo>
                <a:lnTo>
                  <a:pt x="37282" y="2110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69448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839798" y="93535"/>
            <a:ext cx="89788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979256" y="66192"/>
            <a:ext cx="144449" cy="14444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2360180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2492311" y="78892"/>
            <a:ext cx="119075" cy="11906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2663012" y="82791"/>
            <a:ext cx="111264" cy="11126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286640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336384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3490620" y="76441"/>
            <a:ext cx="123951" cy="12396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3689121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0251" y="0"/>
                </a:moveTo>
                <a:lnTo>
                  <a:pt x="18473" y="2378"/>
                </a:lnTo>
                <a:lnTo>
                  <a:pt x="8858" y="8863"/>
                </a:lnTo>
                <a:lnTo>
                  <a:pt x="2376" y="18479"/>
                </a:lnTo>
                <a:lnTo>
                  <a:pt x="0" y="30251"/>
                </a:lnTo>
                <a:lnTo>
                  <a:pt x="2376" y="42031"/>
                </a:lnTo>
                <a:lnTo>
                  <a:pt x="8858" y="51650"/>
                </a:lnTo>
                <a:lnTo>
                  <a:pt x="18473" y="58137"/>
                </a:lnTo>
                <a:lnTo>
                  <a:pt x="30251" y="60515"/>
                </a:lnTo>
                <a:lnTo>
                  <a:pt x="42036" y="58137"/>
                </a:lnTo>
                <a:lnTo>
                  <a:pt x="51655" y="51650"/>
                </a:lnTo>
                <a:lnTo>
                  <a:pt x="58138" y="42031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3822725" y="74980"/>
            <a:ext cx="126885" cy="12688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3996347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4160215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4336262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4509896" y="94996"/>
            <a:ext cx="86867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4703521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4868849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5181447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5327738" y="78892"/>
            <a:ext cx="119075" cy="11906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5664746" y="82296"/>
            <a:ext cx="112229" cy="11225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5996368" y="80352"/>
            <a:ext cx="116141" cy="11614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6198285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6495757" y="79387"/>
            <a:ext cx="118084" cy="118071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6667410" y="84251"/>
            <a:ext cx="108343" cy="10834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6864463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7032231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7202436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8010029" y="92557"/>
            <a:ext cx="91744" cy="9173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9258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51405" y="242760"/>
            <a:ext cx="130784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346006" y="270573"/>
            <a:ext cx="75158" cy="75158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503534" y="261302"/>
            <a:ext cx="93687" cy="93687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698122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8"/>
                </a:lnTo>
                <a:lnTo>
                  <a:pt x="36578" y="26440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182880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495488" y="252514"/>
            <a:ext cx="111264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989988" y="246659"/>
            <a:ext cx="122974" cy="122986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2342121" y="265201"/>
            <a:ext cx="85890" cy="8589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251574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2670327" y="259829"/>
            <a:ext cx="96621" cy="96634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2862973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453" y="0"/>
                </a:moveTo>
                <a:lnTo>
                  <a:pt x="13710" y="1765"/>
                </a:lnTo>
                <a:lnTo>
                  <a:pt x="6573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3" y="38346"/>
                </a:lnTo>
                <a:lnTo>
                  <a:pt x="13710" y="43156"/>
                </a:lnTo>
                <a:lnTo>
                  <a:pt x="22453" y="44919"/>
                </a:lnTo>
                <a:lnTo>
                  <a:pt x="31191" y="43156"/>
                </a:lnTo>
                <a:lnTo>
                  <a:pt x="38328" y="38346"/>
                </a:lnTo>
                <a:lnTo>
                  <a:pt x="43141" y="31209"/>
                </a:lnTo>
                <a:lnTo>
                  <a:pt x="44907" y="22466"/>
                </a:lnTo>
                <a:lnTo>
                  <a:pt x="43141" y="13721"/>
                </a:lnTo>
                <a:lnTo>
                  <a:pt x="38328" y="6580"/>
                </a:lnTo>
                <a:lnTo>
                  <a:pt x="31191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3200463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57" y="35638"/>
                </a:lnTo>
                <a:lnTo>
                  <a:pt x="31651" y="31664"/>
                </a:lnTo>
                <a:lnTo>
                  <a:pt x="35626" y="25770"/>
                </a:lnTo>
                <a:lnTo>
                  <a:pt x="37083" y="18554"/>
                </a:lnTo>
                <a:lnTo>
                  <a:pt x="35626" y="11331"/>
                </a:lnTo>
                <a:lnTo>
                  <a:pt x="31651" y="5434"/>
                </a:lnTo>
                <a:lnTo>
                  <a:pt x="25757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3670096" y="258864"/>
            <a:ext cx="98577" cy="98577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3829062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402416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4495253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4683518" y="271538"/>
            <a:ext cx="73202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4851285" y="272516"/>
            <a:ext cx="71247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5164366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5331155" y="252018"/>
            <a:ext cx="112242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5699861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5854458" y="274967"/>
            <a:ext cx="66370" cy="6635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5987097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6339204" y="259346"/>
            <a:ext cx="97599" cy="9759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6527965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0"/>
                </a:lnTo>
                <a:lnTo>
                  <a:pt x="7861" y="45810"/>
                </a:lnTo>
                <a:lnTo>
                  <a:pt x="16394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6700608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6859587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160476" y="246659"/>
            <a:ext cx="122974" cy="12298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857896" y="27692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990027" y="242277"/>
            <a:ext cx="131762" cy="13174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8149996" y="235432"/>
            <a:ext cx="145415" cy="14542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5595" y="433451"/>
            <a:ext cx="88823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44567" y="405638"/>
            <a:ext cx="144449" cy="14444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501563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683977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003894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526235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6"/>
                </a:lnTo>
                <a:lnTo>
                  <a:pt x="7286" y="7292"/>
                </a:lnTo>
                <a:lnTo>
                  <a:pt x="1955" y="15205"/>
                </a:lnTo>
                <a:lnTo>
                  <a:pt x="0" y="24892"/>
                </a:lnTo>
                <a:lnTo>
                  <a:pt x="1955" y="34576"/>
                </a:lnTo>
                <a:lnTo>
                  <a:pt x="7286" y="42484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3" y="7292"/>
                </a:lnTo>
                <a:lnTo>
                  <a:pt x="34571" y="1956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701787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2022195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2323579" y="416369"/>
            <a:ext cx="122974" cy="12298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2674226" y="433451"/>
            <a:ext cx="88823" cy="8881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2821495" y="413931"/>
            <a:ext cx="127863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3035134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62" y="26517"/>
                </a:lnTo>
                <a:lnTo>
                  <a:pt x="34162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318825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3350666" y="442722"/>
            <a:ext cx="70269" cy="7028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3682784" y="441261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4010012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4371403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4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4538205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82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466643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5151196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5316511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5847143" y="437362"/>
            <a:ext cx="81000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6012954" y="436384"/>
            <a:ext cx="82956" cy="8296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6368986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6527469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7" y="46647"/>
                </a:lnTo>
                <a:lnTo>
                  <a:pt x="16694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6870331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7186828" y="442722"/>
            <a:ext cx="70269" cy="7028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7488694" y="410997"/>
            <a:ext cx="133705" cy="13373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7861312" y="45004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36"/>
                </a:lnTo>
                <a:lnTo>
                  <a:pt x="8143" y="47477"/>
                </a:lnTo>
                <a:lnTo>
                  <a:pt x="16984" y="53439"/>
                </a:lnTo>
                <a:lnTo>
                  <a:pt x="27812" y="55626"/>
                </a:lnTo>
                <a:lnTo>
                  <a:pt x="38641" y="53439"/>
                </a:lnTo>
                <a:lnTo>
                  <a:pt x="47482" y="47477"/>
                </a:lnTo>
                <a:lnTo>
                  <a:pt x="53441" y="38636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8188058" y="44320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3"/>
                </a:lnTo>
                <a:lnTo>
                  <a:pt x="10150" y="10152"/>
                </a:lnTo>
                <a:lnTo>
                  <a:pt x="2723" y="21168"/>
                </a:lnTo>
                <a:lnTo>
                  <a:pt x="0" y="34658"/>
                </a:lnTo>
                <a:lnTo>
                  <a:pt x="2723" y="48145"/>
                </a:lnTo>
                <a:lnTo>
                  <a:pt x="10150" y="59158"/>
                </a:lnTo>
                <a:lnTo>
                  <a:pt x="21163" y="66581"/>
                </a:lnTo>
                <a:lnTo>
                  <a:pt x="34645" y="69303"/>
                </a:lnTo>
                <a:lnTo>
                  <a:pt x="48127" y="66581"/>
                </a:lnTo>
                <a:lnTo>
                  <a:pt x="59140" y="59158"/>
                </a:lnTo>
                <a:lnTo>
                  <a:pt x="66567" y="48145"/>
                </a:lnTo>
                <a:lnTo>
                  <a:pt x="69291" y="34658"/>
                </a:lnTo>
                <a:lnTo>
                  <a:pt x="66567" y="21168"/>
                </a:lnTo>
                <a:lnTo>
                  <a:pt x="59140" y="10152"/>
                </a:lnTo>
                <a:lnTo>
                  <a:pt x="48127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683977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003894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1526235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701787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3035134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2" y="26517"/>
                </a:lnTo>
                <a:lnTo>
                  <a:pt x="34162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318825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3682784" y="1324178"/>
            <a:ext cx="73202" cy="7321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4371403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4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4538205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466643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5151196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5847143" y="1320291"/>
            <a:ext cx="81000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6368986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6870331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7186828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7861312" y="133296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812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8188058" y="132613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1"/>
                </a:lnTo>
                <a:lnTo>
                  <a:pt x="10150" y="10145"/>
                </a:lnTo>
                <a:lnTo>
                  <a:pt x="2723" y="21158"/>
                </a:lnTo>
                <a:lnTo>
                  <a:pt x="0" y="34645"/>
                </a:lnTo>
                <a:lnTo>
                  <a:pt x="2723" y="48135"/>
                </a:lnTo>
                <a:lnTo>
                  <a:pt x="10150" y="59151"/>
                </a:lnTo>
                <a:lnTo>
                  <a:pt x="21163" y="66579"/>
                </a:lnTo>
                <a:lnTo>
                  <a:pt x="34645" y="69303"/>
                </a:lnTo>
                <a:lnTo>
                  <a:pt x="48127" y="66579"/>
                </a:lnTo>
                <a:lnTo>
                  <a:pt x="59140" y="59151"/>
                </a:lnTo>
                <a:lnTo>
                  <a:pt x="66567" y="48135"/>
                </a:lnTo>
                <a:lnTo>
                  <a:pt x="69291" y="34645"/>
                </a:lnTo>
                <a:lnTo>
                  <a:pt x="66567" y="21158"/>
                </a:lnTo>
                <a:lnTo>
                  <a:pt x="59140" y="10145"/>
                </a:lnTo>
                <a:lnTo>
                  <a:pt x="48127" y="2721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9745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4" y="51639"/>
                </a:lnTo>
                <a:lnTo>
                  <a:pt x="18484" y="58124"/>
                </a:lnTo>
                <a:lnTo>
                  <a:pt x="30264" y="60502"/>
                </a:lnTo>
                <a:lnTo>
                  <a:pt x="42036" y="58124"/>
                </a:lnTo>
                <a:lnTo>
                  <a:pt x="51652" y="51639"/>
                </a:lnTo>
                <a:lnTo>
                  <a:pt x="58137" y="42023"/>
                </a:lnTo>
                <a:lnTo>
                  <a:pt x="60515" y="30251"/>
                </a:lnTo>
                <a:lnTo>
                  <a:pt x="58137" y="18479"/>
                </a:lnTo>
                <a:lnTo>
                  <a:pt x="51652" y="8863"/>
                </a:lnTo>
                <a:lnTo>
                  <a:pt x="42036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81178" y="611949"/>
            <a:ext cx="71247" cy="71259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487419" y="584619"/>
            <a:ext cx="125907" cy="125907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654206" y="584619"/>
            <a:ext cx="125907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178976" y="609028"/>
            <a:ext cx="77114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1523784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7" y="46653"/>
                </a:lnTo>
                <a:lnTo>
                  <a:pt x="16694" y="52512"/>
                </a:lnTo>
                <a:lnTo>
                  <a:pt x="27330" y="54660"/>
                </a:lnTo>
                <a:lnTo>
                  <a:pt x="37965" y="52512"/>
                </a:lnTo>
                <a:lnTo>
                  <a:pt x="46653" y="46653"/>
                </a:lnTo>
                <a:lnTo>
                  <a:pt x="52512" y="37965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652511" y="582193"/>
            <a:ext cx="130784" cy="13077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2005126" y="601218"/>
            <a:ext cx="92722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2362123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7" y="44069"/>
                </a:lnTo>
                <a:lnTo>
                  <a:pt x="39157" y="39152"/>
                </a:lnTo>
                <a:lnTo>
                  <a:pt x="44070" y="31861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2674708" y="603656"/>
            <a:ext cx="87845" cy="87833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2839554" y="601713"/>
            <a:ext cx="91744" cy="91732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3024403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3322840" y="584619"/>
            <a:ext cx="125907" cy="125907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3654958" y="583158"/>
            <a:ext cx="128828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3817835" y="579247"/>
            <a:ext cx="136651" cy="136651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4339196" y="600227"/>
            <a:ext cx="94678" cy="94691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4514773" y="609028"/>
            <a:ext cx="77101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4659109" y="586562"/>
            <a:ext cx="122008" cy="122021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4871288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31"/>
                </a:lnTo>
                <a:lnTo>
                  <a:pt x="6985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5148745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5368239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5" y="32499"/>
                </a:lnTo>
                <a:lnTo>
                  <a:pt x="11626" y="36578"/>
                </a:lnTo>
                <a:lnTo>
                  <a:pt x="19037" y="38074"/>
                </a:lnTo>
                <a:lnTo>
                  <a:pt x="26448" y="36578"/>
                </a:lnTo>
                <a:lnTo>
                  <a:pt x="32499" y="32499"/>
                </a:lnTo>
                <a:lnTo>
                  <a:pt x="36578" y="26448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5864212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2" y="40000"/>
                </a:lnTo>
                <a:lnTo>
                  <a:pt x="14310" y="45021"/>
                </a:lnTo>
                <a:lnTo>
                  <a:pt x="23431" y="46863"/>
                </a:lnTo>
                <a:lnTo>
                  <a:pt x="32544" y="45021"/>
                </a:lnTo>
                <a:lnTo>
                  <a:pt x="39989" y="40000"/>
                </a:lnTo>
                <a:lnTo>
                  <a:pt x="45009" y="32552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6348476" y="608050"/>
            <a:ext cx="79057" cy="79044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6491363" y="584136"/>
            <a:ext cx="126885" cy="12687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6655714" y="581698"/>
            <a:ext cx="131762" cy="13174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6818591" y="577786"/>
            <a:ext cx="139573" cy="139573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7193165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4"/>
                </a:lnTo>
                <a:lnTo>
                  <a:pt x="8434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4" y="49168"/>
                </a:lnTo>
                <a:lnTo>
                  <a:pt x="17589" y="55342"/>
                </a:lnTo>
                <a:lnTo>
                  <a:pt x="28803" y="57607"/>
                </a:lnTo>
                <a:lnTo>
                  <a:pt x="40010" y="55342"/>
                </a:lnTo>
                <a:lnTo>
                  <a:pt x="49161" y="49168"/>
                </a:lnTo>
                <a:lnTo>
                  <a:pt x="55331" y="40012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7520393" y="612432"/>
            <a:ext cx="70281" cy="70281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8150961" y="575843"/>
            <a:ext cx="143484" cy="14345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29999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91" y="38433"/>
                </a:lnTo>
                <a:lnTo>
                  <a:pt x="34153" y="34147"/>
                </a:lnTo>
                <a:lnTo>
                  <a:pt x="38444" y="27789"/>
                </a:lnTo>
                <a:lnTo>
                  <a:pt x="40017" y="20002"/>
                </a:lnTo>
                <a:lnTo>
                  <a:pt x="38444" y="12215"/>
                </a:lnTo>
                <a:lnTo>
                  <a:pt x="34153" y="5857"/>
                </a:lnTo>
                <a:lnTo>
                  <a:pt x="27791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985352" y="751916"/>
            <a:ext cx="130784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182391" y="782154"/>
            <a:ext cx="70281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1535493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697901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20002" y="0"/>
                </a:moveTo>
                <a:lnTo>
                  <a:pt x="12210" y="1571"/>
                </a:lnTo>
                <a:lnTo>
                  <a:pt x="5853" y="5857"/>
                </a:lnTo>
                <a:lnTo>
                  <a:pt x="1569" y="12215"/>
                </a:lnTo>
                <a:lnTo>
                  <a:pt x="0" y="20002"/>
                </a:lnTo>
                <a:lnTo>
                  <a:pt x="1569" y="27789"/>
                </a:lnTo>
                <a:lnTo>
                  <a:pt x="5853" y="34147"/>
                </a:lnTo>
                <a:lnTo>
                  <a:pt x="12210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2022678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4" y="55329"/>
                </a:lnTo>
                <a:lnTo>
                  <a:pt x="49160" y="49155"/>
                </a:lnTo>
                <a:lnTo>
                  <a:pt x="55331" y="39999"/>
                </a:lnTo>
                <a:lnTo>
                  <a:pt x="57594" y="28790"/>
                </a:lnTo>
                <a:lnTo>
                  <a:pt x="55331" y="17584"/>
                </a:lnTo>
                <a:lnTo>
                  <a:pt x="49160" y="8432"/>
                </a:lnTo>
                <a:lnTo>
                  <a:pt x="40004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2333828" y="766063"/>
            <a:ext cx="102476" cy="102476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2814180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303123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9"/>
                </a:lnTo>
                <a:lnTo>
                  <a:pt x="6148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50"/>
                </a:lnTo>
                <a:lnTo>
                  <a:pt x="6148" y="35818"/>
                </a:lnTo>
                <a:lnTo>
                  <a:pt x="12821" y="40313"/>
                </a:lnTo>
                <a:lnTo>
                  <a:pt x="20993" y="41960"/>
                </a:lnTo>
                <a:lnTo>
                  <a:pt x="29157" y="40313"/>
                </a:lnTo>
                <a:lnTo>
                  <a:pt x="35826" y="35818"/>
                </a:lnTo>
                <a:lnTo>
                  <a:pt x="40324" y="29150"/>
                </a:lnTo>
                <a:lnTo>
                  <a:pt x="41973" y="20980"/>
                </a:lnTo>
                <a:lnTo>
                  <a:pt x="40324" y="12815"/>
                </a:lnTo>
                <a:lnTo>
                  <a:pt x="35826" y="6146"/>
                </a:lnTo>
                <a:lnTo>
                  <a:pt x="29157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3160941" y="759231"/>
            <a:ext cx="116141" cy="116128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3366274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24"/>
                </a:lnTo>
                <a:lnTo>
                  <a:pt x="5716" y="33327"/>
                </a:lnTo>
                <a:lnTo>
                  <a:pt x="11921" y="37507"/>
                </a:lnTo>
                <a:lnTo>
                  <a:pt x="19519" y="39039"/>
                </a:lnTo>
                <a:lnTo>
                  <a:pt x="27118" y="37507"/>
                </a:lnTo>
                <a:lnTo>
                  <a:pt x="33323" y="33327"/>
                </a:lnTo>
                <a:lnTo>
                  <a:pt x="37506" y="27124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3661295" y="759231"/>
            <a:ext cx="116154" cy="116128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4037342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4326991" y="757770"/>
            <a:ext cx="119075" cy="119062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4676190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4864455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53" y="0"/>
                </a:moveTo>
                <a:lnTo>
                  <a:pt x="13710" y="1765"/>
                </a:lnTo>
                <a:lnTo>
                  <a:pt x="6573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3" y="38333"/>
                </a:lnTo>
                <a:lnTo>
                  <a:pt x="13710" y="43143"/>
                </a:lnTo>
                <a:lnTo>
                  <a:pt x="22453" y="44907"/>
                </a:lnTo>
                <a:lnTo>
                  <a:pt x="31189" y="43143"/>
                </a:lnTo>
                <a:lnTo>
                  <a:pt x="38322" y="38333"/>
                </a:lnTo>
                <a:lnTo>
                  <a:pt x="43131" y="31196"/>
                </a:lnTo>
                <a:lnTo>
                  <a:pt x="44894" y="22453"/>
                </a:lnTo>
                <a:lnTo>
                  <a:pt x="43131" y="13716"/>
                </a:lnTo>
                <a:lnTo>
                  <a:pt x="38322" y="6578"/>
                </a:lnTo>
                <a:lnTo>
                  <a:pt x="31189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5172176" y="768984"/>
            <a:ext cx="96621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5337987" y="768007"/>
            <a:ext cx="98577" cy="9859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5682792" y="779233"/>
            <a:ext cx="76123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5850077" y="779716"/>
            <a:ext cx="75145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6014415" y="777290"/>
            <a:ext cx="80035" cy="80022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6687439" y="783145"/>
            <a:ext cx="68313" cy="683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7179983" y="775322"/>
            <a:ext cx="83947" cy="8394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7838846" y="767041"/>
            <a:ext cx="100533" cy="10052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8179269" y="77386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43434" y="0"/>
                </a:moveTo>
                <a:lnTo>
                  <a:pt x="26526" y="3412"/>
                </a:lnTo>
                <a:lnTo>
                  <a:pt x="12720" y="12720"/>
                </a:lnTo>
                <a:lnTo>
                  <a:pt x="3412" y="26526"/>
                </a:lnTo>
                <a:lnTo>
                  <a:pt x="0" y="43433"/>
                </a:lnTo>
                <a:lnTo>
                  <a:pt x="3412" y="60341"/>
                </a:lnTo>
                <a:lnTo>
                  <a:pt x="12720" y="74147"/>
                </a:lnTo>
                <a:lnTo>
                  <a:pt x="26526" y="83455"/>
                </a:lnTo>
                <a:lnTo>
                  <a:pt x="43434" y="86867"/>
                </a:lnTo>
                <a:lnTo>
                  <a:pt x="60339" y="83455"/>
                </a:lnTo>
                <a:lnTo>
                  <a:pt x="74141" y="74147"/>
                </a:lnTo>
                <a:lnTo>
                  <a:pt x="83444" y="60341"/>
                </a:lnTo>
                <a:lnTo>
                  <a:pt x="86855" y="43433"/>
                </a:lnTo>
                <a:lnTo>
                  <a:pt x="83444" y="26526"/>
                </a:lnTo>
                <a:lnTo>
                  <a:pt x="74141" y="12720"/>
                </a:lnTo>
                <a:lnTo>
                  <a:pt x="60339" y="3412"/>
                </a:lnTo>
                <a:lnTo>
                  <a:pt x="43434" y="0"/>
                </a:lnTo>
                <a:close/>
              </a:path>
            </a:pathLst>
          </a:custGeom>
          <a:solidFill>
            <a:srgbClr val="DD0A14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184099" y="954316"/>
            <a:ext cx="65392" cy="65392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499136" y="935774"/>
            <a:ext cx="102476" cy="102476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02634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183862" y="953338"/>
            <a:ext cx="67348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521828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95"/>
                </a:lnTo>
                <a:lnTo>
                  <a:pt x="49984" y="8585"/>
                </a:lnTo>
                <a:lnTo>
                  <a:pt x="40675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699348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54" y="0"/>
                </a:moveTo>
                <a:lnTo>
                  <a:pt x="11331" y="1457"/>
                </a:lnTo>
                <a:lnTo>
                  <a:pt x="5434" y="5432"/>
                </a:lnTo>
                <a:lnTo>
                  <a:pt x="1457" y="11326"/>
                </a:lnTo>
                <a:lnTo>
                  <a:pt x="0" y="18542"/>
                </a:lnTo>
                <a:lnTo>
                  <a:pt x="1457" y="25764"/>
                </a:lnTo>
                <a:lnTo>
                  <a:pt x="5434" y="31662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2"/>
                </a:lnTo>
                <a:lnTo>
                  <a:pt x="35638" y="25764"/>
                </a:lnTo>
                <a:lnTo>
                  <a:pt x="37096" y="18542"/>
                </a:lnTo>
                <a:lnTo>
                  <a:pt x="35638" y="11326"/>
                </a:lnTo>
                <a:lnTo>
                  <a:pt x="31664" y="5432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980234" y="915758"/>
            <a:ext cx="142494" cy="142494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2369934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2824924" y="926490"/>
            <a:ext cx="121018" cy="121043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303123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7"/>
                </a:lnTo>
                <a:lnTo>
                  <a:pt x="6148" y="6140"/>
                </a:lnTo>
                <a:lnTo>
                  <a:pt x="1649" y="12805"/>
                </a:lnTo>
                <a:lnTo>
                  <a:pt x="0" y="20967"/>
                </a:lnTo>
                <a:lnTo>
                  <a:pt x="1649" y="29139"/>
                </a:lnTo>
                <a:lnTo>
                  <a:pt x="6148" y="35812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2"/>
                </a:lnTo>
                <a:lnTo>
                  <a:pt x="40324" y="29139"/>
                </a:lnTo>
                <a:lnTo>
                  <a:pt x="41973" y="20967"/>
                </a:lnTo>
                <a:lnTo>
                  <a:pt x="40324" y="12805"/>
                </a:lnTo>
                <a:lnTo>
                  <a:pt x="35826" y="6140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385883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7" y="46645"/>
                </a:lnTo>
                <a:lnTo>
                  <a:pt x="16694" y="52501"/>
                </a:lnTo>
                <a:lnTo>
                  <a:pt x="27330" y="54648"/>
                </a:lnTo>
                <a:lnTo>
                  <a:pt x="37971" y="52501"/>
                </a:lnTo>
                <a:lnTo>
                  <a:pt x="46658" y="46645"/>
                </a:lnTo>
                <a:lnTo>
                  <a:pt x="52513" y="37958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3994886" y="928941"/>
            <a:ext cx="116141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4488434" y="922108"/>
            <a:ext cx="129806" cy="129806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4856162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14" y="59075"/>
                </a:lnTo>
                <a:lnTo>
                  <a:pt x="52487" y="52481"/>
                </a:lnTo>
                <a:lnTo>
                  <a:pt x="59077" y="42703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5315051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5683770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6537731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6863968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7520393" y="951864"/>
            <a:ext cx="70281" cy="70294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8173415" y="937717"/>
            <a:ext cx="98577" cy="9859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525974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0" y="46888"/>
                </a:lnTo>
                <a:lnTo>
                  <a:pt x="41655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5" y="7145"/>
                </a:lnTo>
                <a:lnTo>
                  <a:pt x="33900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659573" y="1099134"/>
            <a:ext cx="115176" cy="115176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1019515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677403" y="1116228"/>
            <a:ext cx="81000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2029523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5"/>
                </a:lnTo>
                <a:lnTo>
                  <a:pt x="37485" y="6435"/>
                </a:lnTo>
                <a:lnTo>
                  <a:pt x="30505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2333828" y="1105484"/>
            <a:ext cx="102476" cy="102476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2865907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3"/>
                </a:lnTo>
                <a:lnTo>
                  <a:pt x="5716" y="5714"/>
                </a:lnTo>
                <a:lnTo>
                  <a:pt x="1533" y="11915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3332111" y="1103033"/>
            <a:ext cx="107365" cy="10737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3861282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1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4011472" y="1115237"/>
            <a:ext cx="82969" cy="8296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4354804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9" y="2492"/>
                </a:lnTo>
                <a:lnTo>
                  <a:pt x="9294" y="9288"/>
                </a:lnTo>
                <a:lnTo>
                  <a:pt x="2494" y="19368"/>
                </a:lnTo>
                <a:lnTo>
                  <a:pt x="0" y="31711"/>
                </a:lnTo>
                <a:lnTo>
                  <a:pt x="2494" y="44062"/>
                </a:lnTo>
                <a:lnTo>
                  <a:pt x="9294" y="54146"/>
                </a:lnTo>
                <a:lnTo>
                  <a:pt x="19379" y="60944"/>
                </a:lnTo>
                <a:lnTo>
                  <a:pt x="31724" y="63436"/>
                </a:lnTo>
                <a:lnTo>
                  <a:pt x="44075" y="60944"/>
                </a:lnTo>
                <a:lnTo>
                  <a:pt x="54159" y="54146"/>
                </a:lnTo>
                <a:lnTo>
                  <a:pt x="60956" y="44062"/>
                </a:lnTo>
                <a:lnTo>
                  <a:pt x="63449" y="31711"/>
                </a:lnTo>
                <a:lnTo>
                  <a:pt x="60956" y="19368"/>
                </a:lnTo>
                <a:lnTo>
                  <a:pt x="54159" y="9288"/>
                </a:lnTo>
                <a:lnTo>
                  <a:pt x="44075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4647895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4870805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5204866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44"/>
                </a:lnTo>
                <a:lnTo>
                  <a:pt x="6985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5364822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78" y="43141"/>
                </a:lnTo>
                <a:lnTo>
                  <a:pt x="38315" y="38327"/>
                </a:lnTo>
                <a:lnTo>
                  <a:pt x="43129" y="31185"/>
                </a:lnTo>
                <a:lnTo>
                  <a:pt x="44894" y="22440"/>
                </a:lnTo>
                <a:lnTo>
                  <a:pt x="43129" y="13705"/>
                </a:lnTo>
                <a:lnTo>
                  <a:pt x="38315" y="6572"/>
                </a:lnTo>
                <a:lnTo>
                  <a:pt x="31178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568766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6016866" y="1119149"/>
            <a:ext cx="75145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6489407" y="1091336"/>
            <a:ext cx="130784" cy="130771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6833730" y="1102067"/>
            <a:ext cx="109308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7165352" y="1100112"/>
            <a:ext cx="113220" cy="11322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7502829" y="1104023"/>
            <a:ext cx="105409" cy="105397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8205634" y="113964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04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8354152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8" y="0"/>
                </a:moveTo>
                <a:lnTo>
                  <a:pt x="0" y="0"/>
                </a:lnTo>
                <a:lnTo>
                  <a:pt x="15442" y="10410"/>
                </a:lnTo>
                <a:lnTo>
                  <a:pt x="38426" y="15049"/>
                </a:lnTo>
                <a:lnTo>
                  <a:pt x="61412" y="10410"/>
                </a:lnTo>
                <a:lnTo>
                  <a:pt x="76858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8698871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905765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9538817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2" y="0"/>
                </a:moveTo>
                <a:lnTo>
                  <a:pt x="0" y="0"/>
                </a:lnTo>
                <a:lnTo>
                  <a:pt x="2112" y="1423"/>
                </a:lnTo>
                <a:lnTo>
                  <a:pt x="21298" y="5295"/>
                </a:lnTo>
                <a:lnTo>
                  <a:pt x="40480" y="1423"/>
                </a:lnTo>
                <a:lnTo>
                  <a:pt x="42592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0677579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1" y="0"/>
                </a:moveTo>
                <a:lnTo>
                  <a:pt x="0" y="0"/>
                </a:lnTo>
                <a:lnTo>
                  <a:pt x="2447" y="3630"/>
                </a:lnTo>
                <a:lnTo>
                  <a:pt x="23851" y="18063"/>
                </a:lnTo>
                <a:lnTo>
                  <a:pt x="50060" y="23355"/>
                </a:lnTo>
                <a:lnTo>
                  <a:pt x="76276" y="18063"/>
                </a:lnTo>
                <a:lnTo>
                  <a:pt x="97683" y="3630"/>
                </a:lnTo>
                <a:lnTo>
                  <a:pt x="100131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11009996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3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20" y="18965"/>
                </a:lnTo>
                <a:lnTo>
                  <a:pt x="99538" y="4324"/>
                </a:lnTo>
                <a:lnTo>
                  <a:pt x="102453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153429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601" y="0"/>
                </a:moveTo>
                <a:lnTo>
                  <a:pt x="0" y="0"/>
                </a:lnTo>
                <a:lnTo>
                  <a:pt x="6785" y="4572"/>
                </a:lnTo>
                <a:lnTo>
                  <a:pt x="27303" y="8712"/>
                </a:lnTo>
                <a:lnTo>
                  <a:pt x="47817" y="4572"/>
                </a:lnTo>
                <a:lnTo>
                  <a:pt x="54601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12059887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2181571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5" h="20955">
                <a:moveTo>
                  <a:pt x="94358" y="0"/>
                </a:moveTo>
                <a:lnTo>
                  <a:pt x="0" y="0"/>
                </a:lnTo>
                <a:lnTo>
                  <a:pt x="1282" y="1901"/>
                </a:lnTo>
                <a:lnTo>
                  <a:pt x="21914" y="15814"/>
                </a:lnTo>
                <a:lnTo>
                  <a:pt x="47182" y="20916"/>
                </a:lnTo>
                <a:lnTo>
                  <a:pt x="72443" y="15814"/>
                </a:lnTo>
                <a:lnTo>
                  <a:pt x="93076" y="1901"/>
                </a:lnTo>
                <a:lnTo>
                  <a:pt x="94358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2365663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7" y="5927"/>
                </a:lnTo>
                <a:lnTo>
                  <a:pt x="29867" y="10185"/>
                </a:lnTo>
                <a:lnTo>
                  <a:pt x="50960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1250994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80" y="5013"/>
                </a:lnTo>
                <a:lnTo>
                  <a:pt x="25409" y="19865"/>
                </a:lnTo>
                <a:lnTo>
                  <a:pt x="52386" y="25311"/>
                </a:lnTo>
                <a:lnTo>
                  <a:pt x="79356" y="19865"/>
                </a:lnTo>
                <a:lnTo>
                  <a:pt x="101381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3029424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83" y="0"/>
                </a:moveTo>
                <a:lnTo>
                  <a:pt x="0" y="0"/>
                </a:lnTo>
                <a:lnTo>
                  <a:pt x="11445" y="7717"/>
                </a:lnTo>
                <a:lnTo>
                  <a:pt x="33287" y="12128"/>
                </a:lnTo>
                <a:lnTo>
                  <a:pt x="55136" y="7717"/>
                </a:lnTo>
                <a:lnTo>
                  <a:pt x="66583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13519511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30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418484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40" h="19684">
                <a:moveTo>
                  <a:pt x="90882" y="0"/>
                </a:moveTo>
                <a:lnTo>
                  <a:pt x="0" y="0"/>
                </a:lnTo>
                <a:lnTo>
                  <a:pt x="583" y="865"/>
                </a:lnTo>
                <a:lnTo>
                  <a:pt x="20747" y="14459"/>
                </a:lnTo>
                <a:lnTo>
                  <a:pt x="45441" y="19443"/>
                </a:lnTo>
                <a:lnTo>
                  <a:pt x="70135" y="14459"/>
                </a:lnTo>
                <a:lnTo>
                  <a:pt x="90299" y="865"/>
                </a:lnTo>
                <a:lnTo>
                  <a:pt x="90882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437662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4523620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4" h="16509">
                <a:moveTo>
                  <a:pt x="80300" y="0"/>
                </a:moveTo>
                <a:lnTo>
                  <a:pt x="0" y="0"/>
                </a:lnTo>
                <a:lnTo>
                  <a:pt x="16782" y="11321"/>
                </a:lnTo>
                <a:lnTo>
                  <a:pt x="40142" y="16040"/>
                </a:lnTo>
                <a:lnTo>
                  <a:pt x="63511" y="11321"/>
                </a:lnTo>
                <a:lnTo>
                  <a:pt x="80300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4681736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14854598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61" y="0"/>
                </a:moveTo>
                <a:lnTo>
                  <a:pt x="0" y="0"/>
                </a:lnTo>
                <a:lnTo>
                  <a:pt x="18795" y="12669"/>
                </a:lnTo>
                <a:lnTo>
                  <a:pt x="42731" y="17500"/>
                </a:lnTo>
                <a:lnTo>
                  <a:pt x="66665" y="12669"/>
                </a:lnTo>
                <a:lnTo>
                  <a:pt x="85461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5013003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5206188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30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31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585620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19" h="17145">
                <a:moveTo>
                  <a:pt x="83740" y="0"/>
                </a:moveTo>
                <a:lnTo>
                  <a:pt x="0" y="0"/>
                </a:lnTo>
                <a:lnTo>
                  <a:pt x="18121" y="12223"/>
                </a:lnTo>
                <a:lnTo>
                  <a:pt x="41859" y="17018"/>
                </a:lnTo>
                <a:lnTo>
                  <a:pt x="65611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8208721" y="12134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04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8373554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8524722" y="103771"/>
            <a:ext cx="69291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8669566" y="81813"/>
            <a:ext cx="113220" cy="11322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9017279" y="95961"/>
            <a:ext cx="84924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933037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9492271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9866833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60" y="0"/>
                </a:moveTo>
                <a:lnTo>
                  <a:pt x="16405" y="2110"/>
                </a:lnTo>
                <a:lnTo>
                  <a:pt x="7867" y="7864"/>
                </a:lnTo>
                <a:lnTo>
                  <a:pt x="2110" y="16394"/>
                </a:lnTo>
                <a:lnTo>
                  <a:pt x="0" y="26835"/>
                </a:lnTo>
                <a:lnTo>
                  <a:pt x="2110" y="37287"/>
                </a:lnTo>
                <a:lnTo>
                  <a:pt x="7867" y="45821"/>
                </a:lnTo>
                <a:lnTo>
                  <a:pt x="16405" y="51573"/>
                </a:lnTo>
                <a:lnTo>
                  <a:pt x="26860" y="53682"/>
                </a:lnTo>
                <a:lnTo>
                  <a:pt x="37306" y="51573"/>
                </a:lnTo>
                <a:lnTo>
                  <a:pt x="45835" y="45821"/>
                </a:lnTo>
                <a:lnTo>
                  <a:pt x="51586" y="37287"/>
                </a:lnTo>
                <a:lnTo>
                  <a:pt x="53695" y="26835"/>
                </a:lnTo>
                <a:lnTo>
                  <a:pt x="51586" y="16394"/>
                </a:lnTo>
                <a:lnTo>
                  <a:pt x="45835" y="7864"/>
                </a:lnTo>
                <a:lnTo>
                  <a:pt x="37306" y="2110"/>
                </a:lnTo>
                <a:lnTo>
                  <a:pt x="26860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003706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10182377" y="93535"/>
            <a:ext cx="89789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0321835" y="66192"/>
            <a:ext cx="144449" cy="144449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0702747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8" y="47816"/>
                </a:lnTo>
                <a:lnTo>
                  <a:pt x="42491" y="42483"/>
                </a:lnTo>
                <a:lnTo>
                  <a:pt x="47827" y="34571"/>
                </a:lnTo>
                <a:lnTo>
                  <a:pt x="49783" y="24879"/>
                </a:lnTo>
                <a:lnTo>
                  <a:pt x="47827" y="15194"/>
                </a:lnTo>
                <a:lnTo>
                  <a:pt x="42491" y="7286"/>
                </a:lnTo>
                <a:lnTo>
                  <a:pt x="34578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10834903" y="78892"/>
            <a:ext cx="119075" cy="11906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1005591" y="82791"/>
            <a:ext cx="111264" cy="111264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11208981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170642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1833199" y="76441"/>
            <a:ext cx="123951" cy="12396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12031700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43" y="58137"/>
                </a:lnTo>
                <a:lnTo>
                  <a:pt x="51663" y="51650"/>
                </a:lnTo>
                <a:lnTo>
                  <a:pt x="58149" y="42031"/>
                </a:lnTo>
                <a:lnTo>
                  <a:pt x="60528" y="30251"/>
                </a:lnTo>
                <a:lnTo>
                  <a:pt x="58149" y="18479"/>
                </a:lnTo>
                <a:lnTo>
                  <a:pt x="51663" y="8863"/>
                </a:lnTo>
                <a:lnTo>
                  <a:pt x="42043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2165317" y="74980"/>
            <a:ext cx="126873" cy="126885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12338925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2502794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2678841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12852527" y="94996"/>
            <a:ext cx="86868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3046163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13211390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3524000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3670331" y="78892"/>
            <a:ext cx="119075" cy="119062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14007363" y="82296"/>
            <a:ext cx="112242" cy="112255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4338985" y="80352"/>
            <a:ext cx="116154" cy="116141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1454083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23" y="0"/>
                </a:moveTo>
                <a:lnTo>
                  <a:pt x="13999" y="1803"/>
                </a:lnTo>
                <a:lnTo>
                  <a:pt x="6713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3" y="39163"/>
                </a:lnTo>
                <a:lnTo>
                  <a:pt x="13999" y="44081"/>
                </a:lnTo>
                <a:lnTo>
                  <a:pt x="22923" y="45885"/>
                </a:lnTo>
                <a:lnTo>
                  <a:pt x="31856" y="44081"/>
                </a:lnTo>
                <a:lnTo>
                  <a:pt x="39150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0" y="6719"/>
                </a:lnTo>
                <a:lnTo>
                  <a:pt x="31856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4838311" y="79387"/>
            <a:ext cx="118097" cy="118071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5009990" y="84251"/>
            <a:ext cx="108343" cy="1083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15207031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537484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15545003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8361845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3" y="0"/>
                </a:moveTo>
                <a:lnTo>
                  <a:pt x="18773" y="2416"/>
                </a:lnTo>
                <a:lnTo>
                  <a:pt x="9004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4" y="52487"/>
                </a:lnTo>
                <a:lnTo>
                  <a:pt x="18773" y="59077"/>
                </a:lnTo>
                <a:lnTo>
                  <a:pt x="30733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8493976" y="242760"/>
            <a:ext cx="130797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8688590" y="270573"/>
            <a:ext cx="75158" cy="7515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8846108" y="261302"/>
            <a:ext cx="93700" cy="93687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9040710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9525457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9838055" y="252514"/>
            <a:ext cx="111277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0332567" y="246659"/>
            <a:ext cx="122986" cy="122986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10684700" y="265201"/>
            <a:ext cx="85890" cy="8589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085832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11012919" y="259829"/>
            <a:ext cx="96621" cy="9663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1205565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40" y="0"/>
                </a:moveTo>
                <a:lnTo>
                  <a:pt x="13705" y="1765"/>
                </a:lnTo>
                <a:lnTo>
                  <a:pt x="6572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2" y="38346"/>
                </a:lnTo>
                <a:lnTo>
                  <a:pt x="13705" y="43156"/>
                </a:lnTo>
                <a:lnTo>
                  <a:pt x="22440" y="44919"/>
                </a:lnTo>
                <a:lnTo>
                  <a:pt x="31178" y="43156"/>
                </a:lnTo>
                <a:lnTo>
                  <a:pt x="38315" y="38346"/>
                </a:lnTo>
                <a:lnTo>
                  <a:pt x="43129" y="31209"/>
                </a:lnTo>
                <a:lnTo>
                  <a:pt x="44894" y="22466"/>
                </a:lnTo>
                <a:lnTo>
                  <a:pt x="43129" y="13721"/>
                </a:lnTo>
                <a:lnTo>
                  <a:pt x="38315" y="6580"/>
                </a:lnTo>
                <a:lnTo>
                  <a:pt x="31178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11543042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3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2012676" y="258864"/>
            <a:ext cx="98577" cy="98577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12171654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2366752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12837858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3026073" y="271538"/>
            <a:ext cx="73215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13193903" y="272516"/>
            <a:ext cx="71246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3506983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13673721" y="252018"/>
            <a:ext cx="112255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4042452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14196987" y="274967"/>
            <a:ext cx="66382" cy="66357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4329726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14681772" y="259346"/>
            <a:ext cx="97599" cy="97599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4870594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59"/>
                </a:lnTo>
                <a:lnTo>
                  <a:pt x="2110" y="16389"/>
                </a:lnTo>
                <a:lnTo>
                  <a:pt x="0" y="26835"/>
                </a:lnTo>
                <a:lnTo>
                  <a:pt x="2110" y="37280"/>
                </a:lnTo>
                <a:lnTo>
                  <a:pt x="7866" y="45810"/>
                </a:lnTo>
                <a:lnTo>
                  <a:pt x="16400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15043213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6" y="1647"/>
                </a:lnTo>
                <a:lnTo>
                  <a:pt x="6153" y="6142"/>
                </a:lnTo>
                <a:lnTo>
                  <a:pt x="1651" y="12810"/>
                </a:lnTo>
                <a:lnTo>
                  <a:pt x="0" y="20980"/>
                </a:lnTo>
                <a:lnTo>
                  <a:pt x="1651" y="29144"/>
                </a:lnTo>
                <a:lnTo>
                  <a:pt x="6153" y="35814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4"/>
                </a:lnTo>
                <a:lnTo>
                  <a:pt x="40325" y="29144"/>
                </a:lnTo>
                <a:lnTo>
                  <a:pt x="41973" y="20980"/>
                </a:lnTo>
                <a:lnTo>
                  <a:pt x="40325" y="12810"/>
                </a:lnTo>
                <a:lnTo>
                  <a:pt x="35831" y="6142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520223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15503092" y="246659"/>
            <a:ext cx="122986" cy="122986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6200513" y="276923"/>
            <a:ext cx="55880" cy="62865"/>
          </a:xfrm>
          <a:custGeom>
            <a:avLst/>
            <a:gdLst/>
            <a:ahLst/>
            <a:cxnLst/>
            <a:rect l="l" t="t" r="r" b="b"/>
            <a:pathLst>
              <a:path w="55880" h="62864">
                <a:moveTo>
                  <a:pt x="31242" y="0"/>
                </a:moveTo>
                <a:lnTo>
                  <a:pt x="19084" y="2454"/>
                </a:lnTo>
                <a:lnTo>
                  <a:pt x="9153" y="9147"/>
                </a:lnTo>
                <a:lnTo>
                  <a:pt x="2456" y="19073"/>
                </a:lnTo>
                <a:lnTo>
                  <a:pt x="0" y="31229"/>
                </a:lnTo>
                <a:lnTo>
                  <a:pt x="2456" y="43384"/>
                </a:lnTo>
                <a:lnTo>
                  <a:pt x="9153" y="53311"/>
                </a:lnTo>
                <a:lnTo>
                  <a:pt x="19084" y="60004"/>
                </a:lnTo>
                <a:lnTo>
                  <a:pt x="31242" y="62458"/>
                </a:lnTo>
                <a:lnTo>
                  <a:pt x="43392" y="60004"/>
                </a:lnTo>
                <a:lnTo>
                  <a:pt x="53319" y="53311"/>
                </a:lnTo>
                <a:lnTo>
                  <a:pt x="55485" y="50099"/>
                </a:lnTo>
                <a:lnTo>
                  <a:pt x="55485" y="12358"/>
                </a:lnTo>
                <a:lnTo>
                  <a:pt x="53319" y="9147"/>
                </a:lnTo>
                <a:lnTo>
                  <a:pt x="43392" y="2454"/>
                </a:lnTo>
                <a:lnTo>
                  <a:pt x="31242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8197494" y="4495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8348179" y="433451"/>
            <a:ext cx="88811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8487143" y="405638"/>
            <a:ext cx="144449" cy="14444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8844140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9026562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9346476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9868801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6"/>
                </a:lnTo>
                <a:lnTo>
                  <a:pt x="7292" y="7292"/>
                </a:lnTo>
                <a:lnTo>
                  <a:pt x="1956" y="15205"/>
                </a:lnTo>
                <a:lnTo>
                  <a:pt x="0" y="24892"/>
                </a:lnTo>
                <a:lnTo>
                  <a:pt x="1956" y="34576"/>
                </a:lnTo>
                <a:lnTo>
                  <a:pt x="7292" y="42484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4" y="7292"/>
                </a:lnTo>
                <a:lnTo>
                  <a:pt x="34576" y="1956"/>
                </a:lnTo>
                <a:lnTo>
                  <a:pt x="24891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0044379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10364787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60" y="0"/>
                </a:moveTo>
                <a:lnTo>
                  <a:pt x="17873" y="2302"/>
                </a:lnTo>
                <a:lnTo>
                  <a:pt x="8572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2" y="49991"/>
                </a:lnTo>
                <a:lnTo>
                  <a:pt x="17873" y="56269"/>
                </a:lnTo>
                <a:lnTo>
                  <a:pt x="29260" y="58572"/>
                </a:lnTo>
                <a:lnTo>
                  <a:pt x="40667" y="56269"/>
                </a:lnTo>
                <a:lnTo>
                  <a:pt x="49976" y="49991"/>
                </a:lnTo>
                <a:lnTo>
                  <a:pt x="56248" y="40682"/>
                </a:lnTo>
                <a:lnTo>
                  <a:pt x="58547" y="29286"/>
                </a:lnTo>
                <a:lnTo>
                  <a:pt x="56248" y="17889"/>
                </a:lnTo>
                <a:lnTo>
                  <a:pt x="49976" y="8580"/>
                </a:lnTo>
                <a:lnTo>
                  <a:pt x="40667" y="2302"/>
                </a:lnTo>
                <a:lnTo>
                  <a:pt x="29260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0666145" y="416369"/>
            <a:ext cx="122986" cy="122986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11016818" y="433451"/>
            <a:ext cx="88811" cy="8881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1164087" y="413931"/>
            <a:ext cx="127850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11377726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17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153083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11693245" y="442722"/>
            <a:ext cx="70269" cy="70281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2025363" y="441261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12352591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2713931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12880809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300906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13493838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3659053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14189723" y="437362"/>
            <a:ext cx="81013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4355547" y="436384"/>
            <a:ext cx="82956" cy="82969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4711590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4869985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8" y="46647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7"/>
                </a:lnTo>
                <a:lnTo>
                  <a:pt x="52524" y="37963"/>
                </a:lnTo>
                <a:lnTo>
                  <a:pt x="54673" y="27330"/>
                </a:lnTo>
                <a:lnTo>
                  <a:pt x="52524" y="16694"/>
                </a:lnTo>
                <a:lnTo>
                  <a:pt x="46666" y="8007"/>
                </a:lnTo>
                <a:lnTo>
                  <a:pt x="37978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5212910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5529394" y="442722"/>
            <a:ext cx="70269" cy="70281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5831337" y="410997"/>
            <a:ext cx="133705" cy="13373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6203930" y="450049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27813" y="0"/>
                </a:moveTo>
                <a:lnTo>
                  <a:pt x="16982" y="2184"/>
                </a:lnTo>
                <a:lnTo>
                  <a:pt x="8137" y="8143"/>
                </a:lnTo>
                <a:lnTo>
                  <a:pt x="2174" y="16984"/>
                </a:lnTo>
                <a:lnTo>
                  <a:pt x="0" y="27751"/>
                </a:lnTo>
                <a:lnTo>
                  <a:pt x="2174" y="38636"/>
                </a:lnTo>
                <a:lnTo>
                  <a:pt x="8137" y="47477"/>
                </a:lnTo>
                <a:lnTo>
                  <a:pt x="16982" y="53439"/>
                </a:lnTo>
                <a:lnTo>
                  <a:pt x="27814" y="55625"/>
                </a:lnTo>
                <a:lnTo>
                  <a:pt x="38642" y="53439"/>
                </a:lnTo>
                <a:lnTo>
                  <a:pt x="47482" y="47477"/>
                </a:lnTo>
                <a:lnTo>
                  <a:pt x="52069" y="40671"/>
                </a:lnTo>
                <a:lnTo>
                  <a:pt x="52069" y="14949"/>
                </a:lnTo>
                <a:lnTo>
                  <a:pt x="47482" y="8143"/>
                </a:lnTo>
                <a:lnTo>
                  <a:pt x="38642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8197494" y="13324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6"/>
                </a:lnTo>
                <a:lnTo>
                  <a:pt x="8291" y="8296"/>
                </a:lnTo>
                <a:lnTo>
                  <a:pt x="2224" y="17295"/>
                </a:lnTo>
                <a:lnTo>
                  <a:pt x="0" y="28308"/>
                </a:lnTo>
                <a:lnTo>
                  <a:pt x="2224" y="39326"/>
                </a:lnTo>
                <a:lnTo>
                  <a:pt x="8291" y="48325"/>
                </a:lnTo>
                <a:lnTo>
                  <a:pt x="17289" y="54391"/>
                </a:lnTo>
                <a:lnTo>
                  <a:pt x="28308" y="56616"/>
                </a:lnTo>
                <a:lnTo>
                  <a:pt x="39326" y="54391"/>
                </a:lnTo>
                <a:lnTo>
                  <a:pt x="48325" y="48325"/>
                </a:lnTo>
                <a:lnTo>
                  <a:pt x="54391" y="39326"/>
                </a:lnTo>
                <a:lnTo>
                  <a:pt x="56616" y="28308"/>
                </a:lnTo>
                <a:lnTo>
                  <a:pt x="54391" y="17295"/>
                </a:lnTo>
                <a:lnTo>
                  <a:pt x="48325" y="8296"/>
                </a:lnTo>
                <a:lnTo>
                  <a:pt x="39326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9026562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9346476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k object 636"/>
          <p:cNvSpPr/>
          <p:nvPr/>
        </p:nvSpPr>
        <p:spPr>
          <a:xfrm>
            <a:off x="9868801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k object 637"/>
          <p:cNvSpPr/>
          <p:nvPr/>
        </p:nvSpPr>
        <p:spPr>
          <a:xfrm>
            <a:off x="10044379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k object 638"/>
          <p:cNvSpPr/>
          <p:nvPr/>
        </p:nvSpPr>
        <p:spPr>
          <a:xfrm>
            <a:off x="11377726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492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4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k object 639"/>
          <p:cNvSpPr/>
          <p:nvPr/>
        </p:nvSpPr>
        <p:spPr>
          <a:xfrm>
            <a:off x="1153083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k object 640"/>
          <p:cNvSpPr/>
          <p:nvPr/>
        </p:nvSpPr>
        <p:spPr>
          <a:xfrm>
            <a:off x="12025363" y="1324178"/>
            <a:ext cx="73202" cy="732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k object 641"/>
          <p:cNvSpPr/>
          <p:nvPr/>
        </p:nvSpPr>
        <p:spPr>
          <a:xfrm>
            <a:off x="12713931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k object 642"/>
          <p:cNvSpPr/>
          <p:nvPr/>
        </p:nvSpPr>
        <p:spPr>
          <a:xfrm>
            <a:off x="12880809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k object 643"/>
          <p:cNvSpPr/>
          <p:nvPr/>
        </p:nvSpPr>
        <p:spPr>
          <a:xfrm>
            <a:off x="1300906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k object 644"/>
          <p:cNvSpPr/>
          <p:nvPr/>
        </p:nvSpPr>
        <p:spPr>
          <a:xfrm>
            <a:off x="13493838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k object 645"/>
          <p:cNvSpPr/>
          <p:nvPr/>
        </p:nvSpPr>
        <p:spPr>
          <a:xfrm>
            <a:off x="14189723" y="1320291"/>
            <a:ext cx="81013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k object 646"/>
          <p:cNvSpPr/>
          <p:nvPr/>
        </p:nvSpPr>
        <p:spPr>
          <a:xfrm>
            <a:off x="14711590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k object 647"/>
          <p:cNvSpPr/>
          <p:nvPr/>
        </p:nvSpPr>
        <p:spPr>
          <a:xfrm>
            <a:off x="15212910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k object 648"/>
          <p:cNvSpPr/>
          <p:nvPr/>
        </p:nvSpPr>
        <p:spPr>
          <a:xfrm>
            <a:off x="15529394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k object 649"/>
          <p:cNvSpPr/>
          <p:nvPr/>
        </p:nvSpPr>
        <p:spPr>
          <a:xfrm>
            <a:off x="16203930" y="1332966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80">
                <a:moveTo>
                  <a:pt x="27813" y="0"/>
                </a:moveTo>
                <a:lnTo>
                  <a:pt x="16982" y="2186"/>
                </a:lnTo>
                <a:lnTo>
                  <a:pt x="8137" y="8148"/>
                </a:lnTo>
                <a:lnTo>
                  <a:pt x="2174" y="16989"/>
                </a:lnTo>
                <a:lnTo>
                  <a:pt x="0" y="27751"/>
                </a:lnTo>
                <a:lnTo>
                  <a:pt x="2174" y="38641"/>
                </a:lnTo>
                <a:lnTo>
                  <a:pt x="8137" y="47482"/>
                </a:lnTo>
                <a:lnTo>
                  <a:pt x="16982" y="53441"/>
                </a:lnTo>
                <a:lnTo>
                  <a:pt x="27814" y="55625"/>
                </a:lnTo>
                <a:lnTo>
                  <a:pt x="38642" y="53441"/>
                </a:lnTo>
                <a:lnTo>
                  <a:pt x="47482" y="47482"/>
                </a:lnTo>
                <a:lnTo>
                  <a:pt x="52069" y="40676"/>
                </a:lnTo>
                <a:lnTo>
                  <a:pt x="52069" y="14954"/>
                </a:lnTo>
                <a:lnTo>
                  <a:pt x="47482" y="8148"/>
                </a:lnTo>
                <a:lnTo>
                  <a:pt x="38642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k object 650"/>
          <p:cNvSpPr/>
          <p:nvPr/>
        </p:nvSpPr>
        <p:spPr>
          <a:xfrm>
            <a:off x="8362327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51" y="0"/>
                </a:moveTo>
                <a:lnTo>
                  <a:pt x="18479" y="2378"/>
                </a:lnTo>
                <a:lnTo>
                  <a:pt x="8863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3" y="51639"/>
                </a:lnTo>
                <a:lnTo>
                  <a:pt x="18479" y="58124"/>
                </a:lnTo>
                <a:lnTo>
                  <a:pt x="30251" y="60502"/>
                </a:lnTo>
                <a:lnTo>
                  <a:pt x="42036" y="58124"/>
                </a:lnTo>
                <a:lnTo>
                  <a:pt x="51655" y="51639"/>
                </a:lnTo>
                <a:lnTo>
                  <a:pt x="58138" y="42023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k object 651"/>
          <p:cNvSpPr/>
          <p:nvPr/>
        </p:nvSpPr>
        <p:spPr>
          <a:xfrm>
            <a:off x="8523770" y="611949"/>
            <a:ext cx="71247" cy="71259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k object 652"/>
          <p:cNvSpPr/>
          <p:nvPr/>
        </p:nvSpPr>
        <p:spPr>
          <a:xfrm>
            <a:off x="8830005" y="584619"/>
            <a:ext cx="125907" cy="125907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k object 653"/>
          <p:cNvSpPr/>
          <p:nvPr/>
        </p:nvSpPr>
        <p:spPr>
          <a:xfrm>
            <a:off x="8996794" y="584619"/>
            <a:ext cx="125895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k object 654"/>
          <p:cNvSpPr/>
          <p:nvPr/>
        </p:nvSpPr>
        <p:spPr>
          <a:xfrm>
            <a:off x="9521570" y="609028"/>
            <a:ext cx="77101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k object 655"/>
          <p:cNvSpPr/>
          <p:nvPr/>
        </p:nvSpPr>
        <p:spPr>
          <a:xfrm>
            <a:off x="9866363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8" y="46653"/>
                </a:lnTo>
                <a:lnTo>
                  <a:pt x="16700" y="52512"/>
                </a:lnTo>
                <a:lnTo>
                  <a:pt x="27343" y="54660"/>
                </a:lnTo>
                <a:lnTo>
                  <a:pt x="37976" y="52512"/>
                </a:lnTo>
                <a:lnTo>
                  <a:pt x="46659" y="46653"/>
                </a:lnTo>
                <a:lnTo>
                  <a:pt x="52514" y="37965"/>
                </a:lnTo>
                <a:lnTo>
                  <a:pt x="54660" y="27330"/>
                </a:lnTo>
                <a:lnTo>
                  <a:pt x="52514" y="16694"/>
                </a:lnTo>
                <a:lnTo>
                  <a:pt x="46659" y="8007"/>
                </a:lnTo>
                <a:lnTo>
                  <a:pt x="37976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k object 656"/>
          <p:cNvSpPr/>
          <p:nvPr/>
        </p:nvSpPr>
        <p:spPr>
          <a:xfrm>
            <a:off x="9995077" y="582193"/>
            <a:ext cx="130784" cy="130771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k object 657"/>
          <p:cNvSpPr/>
          <p:nvPr/>
        </p:nvSpPr>
        <p:spPr>
          <a:xfrm>
            <a:off x="10347693" y="601218"/>
            <a:ext cx="92735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k object 658"/>
          <p:cNvSpPr/>
          <p:nvPr/>
        </p:nvSpPr>
        <p:spPr>
          <a:xfrm>
            <a:off x="10704715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23" y="0"/>
                </a:moveTo>
                <a:lnTo>
                  <a:pt x="13994" y="1803"/>
                </a:lnTo>
                <a:lnTo>
                  <a:pt x="6708" y="6719"/>
                </a:lnTo>
                <a:lnTo>
                  <a:pt x="1799" y="14010"/>
                </a:lnTo>
                <a:lnTo>
                  <a:pt x="0" y="22936"/>
                </a:lnTo>
                <a:lnTo>
                  <a:pt x="1799" y="31861"/>
                </a:lnTo>
                <a:lnTo>
                  <a:pt x="6708" y="39152"/>
                </a:lnTo>
                <a:lnTo>
                  <a:pt x="13994" y="44069"/>
                </a:lnTo>
                <a:lnTo>
                  <a:pt x="22923" y="45872"/>
                </a:lnTo>
                <a:lnTo>
                  <a:pt x="31849" y="44069"/>
                </a:lnTo>
                <a:lnTo>
                  <a:pt x="39139" y="39152"/>
                </a:lnTo>
                <a:lnTo>
                  <a:pt x="44056" y="31861"/>
                </a:lnTo>
                <a:lnTo>
                  <a:pt x="45859" y="22936"/>
                </a:lnTo>
                <a:lnTo>
                  <a:pt x="44056" y="14010"/>
                </a:lnTo>
                <a:lnTo>
                  <a:pt x="39139" y="6719"/>
                </a:lnTo>
                <a:lnTo>
                  <a:pt x="31849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k object 659"/>
          <p:cNvSpPr/>
          <p:nvPr/>
        </p:nvSpPr>
        <p:spPr>
          <a:xfrm>
            <a:off x="11017301" y="603656"/>
            <a:ext cx="87845" cy="8783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k object 660"/>
          <p:cNvSpPr/>
          <p:nvPr/>
        </p:nvSpPr>
        <p:spPr>
          <a:xfrm>
            <a:off x="11182133" y="601713"/>
            <a:ext cx="91744" cy="91732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k object 661"/>
          <p:cNvSpPr/>
          <p:nvPr/>
        </p:nvSpPr>
        <p:spPr>
          <a:xfrm>
            <a:off x="11366982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25" y="0"/>
                </a:moveTo>
                <a:lnTo>
                  <a:pt x="16994" y="2184"/>
                </a:lnTo>
                <a:lnTo>
                  <a:pt x="8150" y="8143"/>
                </a:lnTo>
                <a:lnTo>
                  <a:pt x="2186" y="16984"/>
                </a:lnTo>
                <a:lnTo>
                  <a:pt x="0" y="27813"/>
                </a:lnTo>
                <a:lnTo>
                  <a:pt x="2186" y="38641"/>
                </a:lnTo>
                <a:lnTo>
                  <a:pt x="8150" y="47482"/>
                </a:lnTo>
                <a:lnTo>
                  <a:pt x="16994" y="53441"/>
                </a:lnTo>
                <a:lnTo>
                  <a:pt x="27825" y="55626"/>
                </a:lnTo>
                <a:lnTo>
                  <a:pt x="38654" y="53441"/>
                </a:lnTo>
                <a:lnTo>
                  <a:pt x="47494" y="47482"/>
                </a:lnTo>
                <a:lnTo>
                  <a:pt x="53453" y="38641"/>
                </a:lnTo>
                <a:lnTo>
                  <a:pt x="55638" y="27813"/>
                </a:lnTo>
                <a:lnTo>
                  <a:pt x="53453" y="16984"/>
                </a:lnTo>
                <a:lnTo>
                  <a:pt x="47494" y="8143"/>
                </a:lnTo>
                <a:lnTo>
                  <a:pt x="38654" y="2184"/>
                </a:lnTo>
                <a:lnTo>
                  <a:pt x="27825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k object 662"/>
          <p:cNvSpPr/>
          <p:nvPr/>
        </p:nvSpPr>
        <p:spPr>
          <a:xfrm>
            <a:off x="11665432" y="584619"/>
            <a:ext cx="125895" cy="125907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k object 663"/>
          <p:cNvSpPr/>
          <p:nvPr/>
        </p:nvSpPr>
        <p:spPr>
          <a:xfrm>
            <a:off x="11997537" y="583158"/>
            <a:ext cx="128841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k object 664"/>
          <p:cNvSpPr/>
          <p:nvPr/>
        </p:nvSpPr>
        <p:spPr>
          <a:xfrm>
            <a:off x="12160415" y="579247"/>
            <a:ext cx="136651" cy="136651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k object 665"/>
          <p:cNvSpPr/>
          <p:nvPr/>
        </p:nvSpPr>
        <p:spPr>
          <a:xfrm>
            <a:off x="12681787" y="600227"/>
            <a:ext cx="94665" cy="94691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k object 666"/>
          <p:cNvSpPr/>
          <p:nvPr/>
        </p:nvSpPr>
        <p:spPr>
          <a:xfrm>
            <a:off x="12857353" y="609028"/>
            <a:ext cx="77089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k object 667"/>
          <p:cNvSpPr/>
          <p:nvPr/>
        </p:nvSpPr>
        <p:spPr>
          <a:xfrm>
            <a:off x="13001676" y="586562"/>
            <a:ext cx="121996" cy="122021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k object 668"/>
          <p:cNvSpPr/>
          <p:nvPr/>
        </p:nvSpPr>
        <p:spPr>
          <a:xfrm>
            <a:off x="13213841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42" y="24231"/>
                </a:lnTo>
                <a:lnTo>
                  <a:pt x="31242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k object 669"/>
          <p:cNvSpPr/>
          <p:nvPr/>
        </p:nvSpPr>
        <p:spPr>
          <a:xfrm>
            <a:off x="13491374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k object 670"/>
          <p:cNvSpPr/>
          <p:nvPr/>
        </p:nvSpPr>
        <p:spPr>
          <a:xfrm>
            <a:off x="13710831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3" y="32499"/>
                </a:lnTo>
                <a:lnTo>
                  <a:pt x="11621" y="36578"/>
                </a:lnTo>
                <a:lnTo>
                  <a:pt x="19024" y="38074"/>
                </a:lnTo>
                <a:lnTo>
                  <a:pt x="26435" y="36578"/>
                </a:lnTo>
                <a:lnTo>
                  <a:pt x="32486" y="32499"/>
                </a:lnTo>
                <a:lnTo>
                  <a:pt x="36566" y="26448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k object 671"/>
          <p:cNvSpPr/>
          <p:nvPr/>
        </p:nvSpPr>
        <p:spPr>
          <a:xfrm>
            <a:off x="14206867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5" y="1841"/>
                </a:lnTo>
                <a:lnTo>
                  <a:pt x="6861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1" y="40000"/>
                </a:lnTo>
                <a:lnTo>
                  <a:pt x="14305" y="45021"/>
                </a:lnTo>
                <a:lnTo>
                  <a:pt x="23418" y="46863"/>
                </a:lnTo>
                <a:lnTo>
                  <a:pt x="32539" y="45021"/>
                </a:lnTo>
                <a:lnTo>
                  <a:pt x="39987" y="40000"/>
                </a:lnTo>
                <a:lnTo>
                  <a:pt x="45008" y="32552"/>
                </a:lnTo>
                <a:lnTo>
                  <a:pt x="46850" y="23431"/>
                </a:lnTo>
                <a:lnTo>
                  <a:pt x="45008" y="14310"/>
                </a:lnTo>
                <a:lnTo>
                  <a:pt x="39987" y="6862"/>
                </a:lnTo>
                <a:lnTo>
                  <a:pt x="32539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k object 672"/>
          <p:cNvSpPr/>
          <p:nvPr/>
        </p:nvSpPr>
        <p:spPr>
          <a:xfrm>
            <a:off x="14691042" y="608050"/>
            <a:ext cx="79057" cy="79044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k object 673"/>
          <p:cNvSpPr/>
          <p:nvPr/>
        </p:nvSpPr>
        <p:spPr>
          <a:xfrm>
            <a:off x="14833981" y="584136"/>
            <a:ext cx="126873" cy="12687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k object 674"/>
          <p:cNvSpPr/>
          <p:nvPr/>
        </p:nvSpPr>
        <p:spPr>
          <a:xfrm>
            <a:off x="14998255" y="581698"/>
            <a:ext cx="131762" cy="131749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k object 675"/>
          <p:cNvSpPr/>
          <p:nvPr/>
        </p:nvSpPr>
        <p:spPr>
          <a:xfrm>
            <a:off x="15161145" y="577786"/>
            <a:ext cx="139560" cy="13957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k object 676"/>
          <p:cNvSpPr/>
          <p:nvPr/>
        </p:nvSpPr>
        <p:spPr>
          <a:xfrm>
            <a:off x="15535732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4"/>
                </a:lnTo>
                <a:lnTo>
                  <a:pt x="8432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2" y="49168"/>
                </a:lnTo>
                <a:lnTo>
                  <a:pt x="17584" y="55342"/>
                </a:lnTo>
                <a:lnTo>
                  <a:pt x="28790" y="57607"/>
                </a:lnTo>
                <a:lnTo>
                  <a:pt x="39997" y="55342"/>
                </a:lnTo>
                <a:lnTo>
                  <a:pt x="49149" y="49168"/>
                </a:lnTo>
                <a:lnTo>
                  <a:pt x="55319" y="40012"/>
                </a:lnTo>
                <a:lnTo>
                  <a:pt x="57581" y="28803"/>
                </a:lnTo>
                <a:lnTo>
                  <a:pt x="55319" y="17595"/>
                </a:lnTo>
                <a:lnTo>
                  <a:pt x="49149" y="8439"/>
                </a:lnTo>
                <a:lnTo>
                  <a:pt x="39997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k object 677"/>
          <p:cNvSpPr/>
          <p:nvPr/>
        </p:nvSpPr>
        <p:spPr>
          <a:xfrm>
            <a:off x="15863011" y="612432"/>
            <a:ext cx="70281" cy="7028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k object 678"/>
          <p:cNvSpPr/>
          <p:nvPr/>
        </p:nvSpPr>
        <p:spPr>
          <a:xfrm>
            <a:off x="8183333" y="77483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42468" y="0"/>
                </a:moveTo>
                <a:lnTo>
                  <a:pt x="25942" y="3335"/>
                </a:lnTo>
                <a:lnTo>
                  <a:pt x="12442" y="12431"/>
                </a:lnTo>
                <a:lnTo>
                  <a:pt x="3338" y="25926"/>
                </a:lnTo>
                <a:lnTo>
                  <a:pt x="0" y="42456"/>
                </a:lnTo>
                <a:lnTo>
                  <a:pt x="3338" y="58985"/>
                </a:lnTo>
                <a:lnTo>
                  <a:pt x="12442" y="72480"/>
                </a:lnTo>
                <a:lnTo>
                  <a:pt x="25942" y="81577"/>
                </a:lnTo>
                <a:lnTo>
                  <a:pt x="42468" y="84912"/>
                </a:lnTo>
                <a:lnTo>
                  <a:pt x="58993" y="81577"/>
                </a:lnTo>
                <a:lnTo>
                  <a:pt x="72488" y="72480"/>
                </a:lnTo>
                <a:lnTo>
                  <a:pt x="81587" y="58985"/>
                </a:lnTo>
                <a:lnTo>
                  <a:pt x="84924" y="42456"/>
                </a:lnTo>
                <a:lnTo>
                  <a:pt x="81587" y="25926"/>
                </a:lnTo>
                <a:lnTo>
                  <a:pt x="72488" y="12431"/>
                </a:lnTo>
                <a:lnTo>
                  <a:pt x="58993" y="3335"/>
                </a:lnTo>
                <a:lnTo>
                  <a:pt x="42468" y="0"/>
                </a:lnTo>
                <a:close/>
              </a:path>
            </a:pathLst>
          </a:custGeom>
          <a:solidFill>
            <a:srgbClr val="FFCF00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k object 679"/>
          <p:cNvSpPr/>
          <p:nvPr/>
        </p:nvSpPr>
        <p:spPr>
          <a:xfrm>
            <a:off x="8372576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k object 680"/>
          <p:cNvSpPr/>
          <p:nvPr/>
        </p:nvSpPr>
        <p:spPr>
          <a:xfrm>
            <a:off x="9327921" y="751916"/>
            <a:ext cx="130797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k object 681"/>
          <p:cNvSpPr/>
          <p:nvPr/>
        </p:nvSpPr>
        <p:spPr>
          <a:xfrm>
            <a:off x="9524974" y="782154"/>
            <a:ext cx="70269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k object 682"/>
          <p:cNvSpPr/>
          <p:nvPr/>
        </p:nvSpPr>
        <p:spPr>
          <a:xfrm>
            <a:off x="9878085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k object 683"/>
          <p:cNvSpPr/>
          <p:nvPr/>
        </p:nvSpPr>
        <p:spPr>
          <a:xfrm>
            <a:off x="10040480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4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k object 684"/>
          <p:cNvSpPr/>
          <p:nvPr/>
        </p:nvSpPr>
        <p:spPr>
          <a:xfrm>
            <a:off x="10365270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78" y="0"/>
                </a:moveTo>
                <a:lnTo>
                  <a:pt x="17573" y="2262"/>
                </a:lnTo>
                <a:lnTo>
                  <a:pt x="8426" y="8432"/>
                </a:lnTo>
                <a:lnTo>
                  <a:pt x="2260" y="17584"/>
                </a:lnTo>
                <a:lnTo>
                  <a:pt x="0" y="28790"/>
                </a:lnTo>
                <a:lnTo>
                  <a:pt x="2260" y="39999"/>
                </a:lnTo>
                <a:lnTo>
                  <a:pt x="8426" y="49155"/>
                </a:lnTo>
                <a:lnTo>
                  <a:pt x="17573" y="55329"/>
                </a:lnTo>
                <a:lnTo>
                  <a:pt x="28778" y="57594"/>
                </a:lnTo>
                <a:lnTo>
                  <a:pt x="39992" y="55329"/>
                </a:lnTo>
                <a:lnTo>
                  <a:pt x="49147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7" y="8432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k object 685"/>
          <p:cNvSpPr/>
          <p:nvPr/>
        </p:nvSpPr>
        <p:spPr>
          <a:xfrm>
            <a:off x="10676394" y="766063"/>
            <a:ext cx="102476" cy="102476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k object 686"/>
          <p:cNvSpPr/>
          <p:nvPr/>
        </p:nvSpPr>
        <p:spPr>
          <a:xfrm>
            <a:off x="11156759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k object 687"/>
          <p:cNvSpPr/>
          <p:nvPr/>
        </p:nvSpPr>
        <p:spPr>
          <a:xfrm>
            <a:off x="1137381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9"/>
                </a:lnTo>
                <a:lnTo>
                  <a:pt x="6153" y="6146"/>
                </a:lnTo>
                <a:lnTo>
                  <a:pt x="1651" y="12815"/>
                </a:lnTo>
                <a:lnTo>
                  <a:pt x="0" y="20980"/>
                </a:lnTo>
                <a:lnTo>
                  <a:pt x="1651" y="29150"/>
                </a:lnTo>
                <a:lnTo>
                  <a:pt x="6153" y="35818"/>
                </a:lnTo>
                <a:lnTo>
                  <a:pt x="12826" y="40313"/>
                </a:lnTo>
                <a:lnTo>
                  <a:pt x="20993" y="41960"/>
                </a:lnTo>
                <a:lnTo>
                  <a:pt x="29162" y="40313"/>
                </a:lnTo>
                <a:lnTo>
                  <a:pt x="35831" y="35818"/>
                </a:lnTo>
                <a:lnTo>
                  <a:pt x="40325" y="29150"/>
                </a:lnTo>
                <a:lnTo>
                  <a:pt x="41973" y="20980"/>
                </a:lnTo>
                <a:lnTo>
                  <a:pt x="40325" y="12815"/>
                </a:lnTo>
                <a:lnTo>
                  <a:pt x="35831" y="6146"/>
                </a:lnTo>
                <a:lnTo>
                  <a:pt x="29162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k object 688"/>
          <p:cNvSpPr/>
          <p:nvPr/>
        </p:nvSpPr>
        <p:spPr>
          <a:xfrm>
            <a:off x="11503520" y="759231"/>
            <a:ext cx="116141" cy="116128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k object 689"/>
          <p:cNvSpPr/>
          <p:nvPr/>
        </p:nvSpPr>
        <p:spPr>
          <a:xfrm>
            <a:off x="11708866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07" y="0"/>
                </a:moveTo>
                <a:lnTo>
                  <a:pt x="11910" y="1533"/>
                </a:lnTo>
                <a:lnTo>
                  <a:pt x="5710" y="5716"/>
                </a:lnTo>
                <a:lnTo>
                  <a:pt x="1531" y="11921"/>
                </a:lnTo>
                <a:lnTo>
                  <a:pt x="0" y="19519"/>
                </a:lnTo>
                <a:lnTo>
                  <a:pt x="1531" y="27124"/>
                </a:lnTo>
                <a:lnTo>
                  <a:pt x="5710" y="33327"/>
                </a:lnTo>
                <a:lnTo>
                  <a:pt x="11910" y="37507"/>
                </a:lnTo>
                <a:lnTo>
                  <a:pt x="19507" y="39039"/>
                </a:lnTo>
                <a:lnTo>
                  <a:pt x="27111" y="37507"/>
                </a:lnTo>
                <a:lnTo>
                  <a:pt x="33315" y="33327"/>
                </a:lnTo>
                <a:lnTo>
                  <a:pt x="37495" y="27124"/>
                </a:lnTo>
                <a:lnTo>
                  <a:pt x="39027" y="19519"/>
                </a:lnTo>
                <a:lnTo>
                  <a:pt x="37495" y="11921"/>
                </a:lnTo>
                <a:lnTo>
                  <a:pt x="33315" y="5716"/>
                </a:lnTo>
                <a:lnTo>
                  <a:pt x="27111" y="1533"/>
                </a:lnTo>
                <a:lnTo>
                  <a:pt x="19507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k object 690"/>
          <p:cNvSpPr/>
          <p:nvPr/>
        </p:nvSpPr>
        <p:spPr>
          <a:xfrm>
            <a:off x="12003875" y="759231"/>
            <a:ext cx="116154" cy="116128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k object 691"/>
          <p:cNvSpPr/>
          <p:nvPr/>
        </p:nvSpPr>
        <p:spPr>
          <a:xfrm>
            <a:off x="12379921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k object 692"/>
          <p:cNvSpPr/>
          <p:nvPr/>
        </p:nvSpPr>
        <p:spPr>
          <a:xfrm>
            <a:off x="12669570" y="757770"/>
            <a:ext cx="119075" cy="119062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k object 693"/>
          <p:cNvSpPr/>
          <p:nvPr/>
        </p:nvSpPr>
        <p:spPr>
          <a:xfrm>
            <a:off x="13018808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k object 694"/>
          <p:cNvSpPr/>
          <p:nvPr/>
        </p:nvSpPr>
        <p:spPr>
          <a:xfrm>
            <a:off x="13207060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5"/>
                </a:lnTo>
                <a:lnTo>
                  <a:pt x="6572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2" y="38333"/>
                </a:lnTo>
                <a:lnTo>
                  <a:pt x="13705" y="43143"/>
                </a:lnTo>
                <a:lnTo>
                  <a:pt x="22440" y="44907"/>
                </a:lnTo>
                <a:lnTo>
                  <a:pt x="31176" y="43143"/>
                </a:lnTo>
                <a:lnTo>
                  <a:pt x="38309" y="38333"/>
                </a:lnTo>
                <a:lnTo>
                  <a:pt x="43118" y="31196"/>
                </a:lnTo>
                <a:lnTo>
                  <a:pt x="44881" y="22453"/>
                </a:lnTo>
                <a:lnTo>
                  <a:pt x="43118" y="13716"/>
                </a:lnTo>
                <a:lnTo>
                  <a:pt x="38309" y="6578"/>
                </a:lnTo>
                <a:lnTo>
                  <a:pt x="31176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k object 695"/>
          <p:cNvSpPr/>
          <p:nvPr/>
        </p:nvSpPr>
        <p:spPr>
          <a:xfrm>
            <a:off x="13514742" y="768984"/>
            <a:ext cx="96608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k object 696"/>
          <p:cNvSpPr/>
          <p:nvPr/>
        </p:nvSpPr>
        <p:spPr>
          <a:xfrm>
            <a:off x="13680541" y="768007"/>
            <a:ext cx="98577" cy="98590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k object 697"/>
          <p:cNvSpPr/>
          <p:nvPr/>
        </p:nvSpPr>
        <p:spPr>
          <a:xfrm>
            <a:off x="14025308" y="779233"/>
            <a:ext cx="76136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k object 698"/>
          <p:cNvSpPr/>
          <p:nvPr/>
        </p:nvSpPr>
        <p:spPr>
          <a:xfrm>
            <a:off x="14192656" y="779716"/>
            <a:ext cx="75158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k object 699"/>
          <p:cNvSpPr/>
          <p:nvPr/>
        </p:nvSpPr>
        <p:spPr>
          <a:xfrm>
            <a:off x="14356931" y="777290"/>
            <a:ext cx="80048" cy="80022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k object 700"/>
          <p:cNvSpPr/>
          <p:nvPr/>
        </p:nvSpPr>
        <p:spPr>
          <a:xfrm>
            <a:off x="15030068" y="783145"/>
            <a:ext cx="68326" cy="68300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k object 701"/>
          <p:cNvSpPr/>
          <p:nvPr/>
        </p:nvSpPr>
        <p:spPr>
          <a:xfrm>
            <a:off x="15522587" y="775322"/>
            <a:ext cx="83934" cy="83946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k object 702"/>
          <p:cNvSpPr/>
          <p:nvPr/>
        </p:nvSpPr>
        <p:spPr>
          <a:xfrm>
            <a:off x="8526678" y="954316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k object 703"/>
          <p:cNvSpPr/>
          <p:nvPr/>
        </p:nvSpPr>
        <p:spPr>
          <a:xfrm>
            <a:off x="8841726" y="935774"/>
            <a:ext cx="102476" cy="102476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k object 704"/>
          <p:cNvSpPr/>
          <p:nvPr/>
        </p:nvSpPr>
        <p:spPr>
          <a:xfrm>
            <a:off x="9368929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96" y="0"/>
                </a:moveTo>
                <a:lnTo>
                  <a:pt x="14900" y="1917"/>
                </a:lnTo>
                <a:lnTo>
                  <a:pt x="7145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5" y="41659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4" y="7145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k object 705"/>
          <p:cNvSpPr/>
          <p:nvPr/>
        </p:nvSpPr>
        <p:spPr>
          <a:xfrm>
            <a:off x="9526434" y="953338"/>
            <a:ext cx="67360" cy="67335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k object 706"/>
          <p:cNvSpPr/>
          <p:nvPr/>
        </p:nvSpPr>
        <p:spPr>
          <a:xfrm>
            <a:off x="9864420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69" y="56269"/>
                </a:lnTo>
                <a:lnTo>
                  <a:pt x="49979" y="49991"/>
                </a:lnTo>
                <a:lnTo>
                  <a:pt x="56257" y="40682"/>
                </a:lnTo>
                <a:lnTo>
                  <a:pt x="58559" y="29286"/>
                </a:lnTo>
                <a:lnTo>
                  <a:pt x="56257" y="17895"/>
                </a:lnTo>
                <a:lnTo>
                  <a:pt x="49979" y="8585"/>
                </a:lnTo>
                <a:lnTo>
                  <a:pt x="40669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k object 707"/>
          <p:cNvSpPr/>
          <p:nvPr/>
        </p:nvSpPr>
        <p:spPr>
          <a:xfrm>
            <a:off x="10041940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11321" y="1457"/>
                </a:lnTo>
                <a:lnTo>
                  <a:pt x="5427" y="5432"/>
                </a:lnTo>
                <a:lnTo>
                  <a:pt x="1455" y="11326"/>
                </a:lnTo>
                <a:lnTo>
                  <a:pt x="0" y="18542"/>
                </a:lnTo>
                <a:lnTo>
                  <a:pt x="1455" y="25764"/>
                </a:lnTo>
                <a:lnTo>
                  <a:pt x="5427" y="31662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2"/>
                </a:lnTo>
                <a:lnTo>
                  <a:pt x="35628" y="25764"/>
                </a:lnTo>
                <a:lnTo>
                  <a:pt x="37083" y="18542"/>
                </a:lnTo>
                <a:lnTo>
                  <a:pt x="35628" y="11326"/>
                </a:lnTo>
                <a:lnTo>
                  <a:pt x="31656" y="5432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k object 708"/>
          <p:cNvSpPr/>
          <p:nvPr/>
        </p:nvSpPr>
        <p:spPr>
          <a:xfrm>
            <a:off x="10322814" y="915758"/>
            <a:ext cx="142494" cy="142494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k object 709"/>
          <p:cNvSpPr/>
          <p:nvPr/>
        </p:nvSpPr>
        <p:spPr>
          <a:xfrm>
            <a:off x="10712513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k object 710"/>
          <p:cNvSpPr/>
          <p:nvPr/>
        </p:nvSpPr>
        <p:spPr>
          <a:xfrm>
            <a:off x="11167491" y="926490"/>
            <a:ext cx="121030" cy="121043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k object 711"/>
          <p:cNvSpPr/>
          <p:nvPr/>
        </p:nvSpPr>
        <p:spPr>
          <a:xfrm>
            <a:off x="1137381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7"/>
                </a:lnTo>
                <a:lnTo>
                  <a:pt x="6153" y="6140"/>
                </a:lnTo>
                <a:lnTo>
                  <a:pt x="1651" y="12805"/>
                </a:lnTo>
                <a:lnTo>
                  <a:pt x="0" y="20967"/>
                </a:lnTo>
                <a:lnTo>
                  <a:pt x="1651" y="29139"/>
                </a:lnTo>
                <a:lnTo>
                  <a:pt x="6153" y="35812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2"/>
                </a:lnTo>
                <a:lnTo>
                  <a:pt x="40325" y="29139"/>
                </a:lnTo>
                <a:lnTo>
                  <a:pt x="41973" y="20967"/>
                </a:lnTo>
                <a:lnTo>
                  <a:pt x="40325" y="12805"/>
                </a:lnTo>
                <a:lnTo>
                  <a:pt x="35831" y="6140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k object 712"/>
          <p:cNvSpPr/>
          <p:nvPr/>
        </p:nvSpPr>
        <p:spPr>
          <a:xfrm>
            <a:off x="1220141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43" y="0"/>
                </a:moveTo>
                <a:lnTo>
                  <a:pt x="16700" y="2146"/>
                </a:lnTo>
                <a:lnTo>
                  <a:pt x="8008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8" y="46645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5"/>
                </a:lnTo>
                <a:lnTo>
                  <a:pt x="52524" y="37958"/>
                </a:lnTo>
                <a:lnTo>
                  <a:pt x="54673" y="27317"/>
                </a:lnTo>
                <a:lnTo>
                  <a:pt x="52524" y="16684"/>
                </a:lnTo>
                <a:lnTo>
                  <a:pt x="46666" y="8000"/>
                </a:lnTo>
                <a:lnTo>
                  <a:pt x="37978" y="2146"/>
                </a:lnTo>
                <a:lnTo>
                  <a:pt x="2734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k object 713"/>
          <p:cNvSpPr/>
          <p:nvPr/>
        </p:nvSpPr>
        <p:spPr>
          <a:xfrm>
            <a:off x="12337465" y="928941"/>
            <a:ext cx="116154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k object 714"/>
          <p:cNvSpPr/>
          <p:nvPr/>
        </p:nvSpPr>
        <p:spPr>
          <a:xfrm>
            <a:off x="12831038" y="922108"/>
            <a:ext cx="129819" cy="129806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k object 715"/>
          <p:cNvSpPr/>
          <p:nvPr/>
        </p:nvSpPr>
        <p:spPr>
          <a:xfrm>
            <a:off x="13198716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06" y="59075"/>
                </a:lnTo>
                <a:lnTo>
                  <a:pt x="52476" y="52481"/>
                </a:lnTo>
                <a:lnTo>
                  <a:pt x="59064" y="42703"/>
                </a:lnTo>
                <a:lnTo>
                  <a:pt x="61480" y="30733"/>
                </a:lnTo>
                <a:lnTo>
                  <a:pt x="59064" y="18768"/>
                </a:lnTo>
                <a:lnTo>
                  <a:pt x="52476" y="8999"/>
                </a:lnTo>
                <a:lnTo>
                  <a:pt x="42706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k object 716"/>
          <p:cNvSpPr/>
          <p:nvPr/>
        </p:nvSpPr>
        <p:spPr>
          <a:xfrm>
            <a:off x="13657656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k object 717"/>
          <p:cNvSpPr/>
          <p:nvPr/>
        </p:nvSpPr>
        <p:spPr>
          <a:xfrm>
            <a:off x="14026387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k object 718"/>
          <p:cNvSpPr/>
          <p:nvPr/>
        </p:nvSpPr>
        <p:spPr>
          <a:xfrm>
            <a:off x="14880349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k object 719"/>
          <p:cNvSpPr/>
          <p:nvPr/>
        </p:nvSpPr>
        <p:spPr>
          <a:xfrm>
            <a:off x="1520656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96" y="0"/>
                </a:moveTo>
                <a:lnTo>
                  <a:pt x="14905" y="1917"/>
                </a:lnTo>
                <a:lnTo>
                  <a:pt x="7150" y="7145"/>
                </a:lnTo>
                <a:lnTo>
                  <a:pt x="1918" y="14900"/>
                </a:lnTo>
                <a:lnTo>
                  <a:pt x="0" y="24396"/>
                </a:lnTo>
                <a:lnTo>
                  <a:pt x="1918" y="33900"/>
                </a:lnTo>
                <a:lnTo>
                  <a:pt x="7150" y="41659"/>
                </a:lnTo>
                <a:lnTo>
                  <a:pt x="14905" y="46888"/>
                </a:lnTo>
                <a:lnTo>
                  <a:pt x="24396" y="48806"/>
                </a:lnTo>
                <a:lnTo>
                  <a:pt x="33900" y="46888"/>
                </a:lnTo>
                <a:lnTo>
                  <a:pt x="41659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59" y="7145"/>
                </a:lnTo>
                <a:lnTo>
                  <a:pt x="33900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k object 720"/>
          <p:cNvSpPr/>
          <p:nvPr/>
        </p:nvSpPr>
        <p:spPr>
          <a:xfrm>
            <a:off x="15863011" y="951864"/>
            <a:ext cx="70281" cy="7029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k object 721"/>
          <p:cNvSpPr/>
          <p:nvPr/>
        </p:nvSpPr>
        <p:spPr>
          <a:xfrm>
            <a:off x="8868549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k object 722"/>
          <p:cNvSpPr/>
          <p:nvPr/>
        </p:nvSpPr>
        <p:spPr>
          <a:xfrm>
            <a:off x="9002153" y="1099134"/>
            <a:ext cx="115176" cy="115176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k object 723"/>
          <p:cNvSpPr/>
          <p:nvPr/>
        </p:nvSpPr>
        <p:spPr>
          <a:xfrm>
            <a:off x="9362096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k object 724"/>
          <p:cNvSpPr/>
          <p:nvPr/>
        </p:nvSpPr>
        <p:spPr>
          <a:xfrm>
            <a:off x="10019969" y="1116228"/>
            <a:ext cx="81013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k object 725"/>
          <p:cNvSpPr/>
          <p:nvPr/>
        </p:nvSpPr>
        <p:spPr>
          <a:xfrm>
            <a:off x="10372102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11" y="42192"/>
                </a:lnTo>
                <a:lnTo>
                  <a:pt x="37490" y="37490"/>
                </a:lnTo>
                <a:lnTo>
                  <a:pt x="42192" y="30511"/>
                </a:lnTo>
                <a:lnTo>
                  <a:pt x="43916" y="21958"/>
                </a:lnTo>
                <a:lnTo>
                  <a:pt x="42192" y="13415"/>
                </a:lnTo>
                <a:lnTo>
                  <a:pt x="37490" y="6435"/>
                </a:lnTo>
                <a:lnTo>
                  <a:pt x="30511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k object 726"/>
          <p:cNvSpPr/>
          <p:nvPr/>
        </p:nvSpPr>
        <p:spPr>
          <a:xfrm>
            <a:off x="10676394" y="1105484"/>
            <a:ext cx="102476" cy="102476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k object 727"/>
          <p:cNvSpPr/>
          <p:nvPr/>
        </p:nvSpPr>
        <p:spPr>
          <a:xfrm>
            <a:off x="11208499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15" y="1533"/>
                </a:lnTo>
                <a:lnTo>
                  <a:pt x="5711" y="5714"/>
                </a:lnTo>
                <a:lnTo>
                  <a:pt x="1531" y="11915"/>
                </a:lnTo>
                <a:lnTo>
                  <a:pt x="0" y="19507"/>
                </a:lnTo>
                <a:lnTo>
                  <a:pt x="1531" y="27111"/>
                </a:lnTo>
                <a:lnTo>
                  <a:pt x="5711" y="33315"/>
                </a:lnTo>
                <a:lnTo>
                  <a:pt x="11915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k object 728"/>
          <p:cNvSpPr/>
          <p:nvPr/>
        </p:nvSpPr>
        <p:spPr>
          <a:xfrm>
            <a:off x="11674703" y="1103033"/>
            <a:ext cx="107365" cy="107378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k object 729"/>
          <p:cNvSpPr/>
          <p:nvPr/>
        </p:nvSpPr>
        <p:spPr>
          <a:xfrm>
            <a:off x="12203848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83" y="47816"/>
                </a:lnTo>
                <a:lnTo>
                  <a:pt x="42495" y="42483"/>
                </a:lnTo>
                <a:lnTo>
                  <a:pt x="47828" y="34571"/>
                </a:lnTo>
                <a:lnTo>
                  <a:pt x="49783" y="24879"/>
                </a:lnTo>
                <a:lnTo>
                  <a:pt x="47828" y="15194"/>
                </a:lnTo>
                <a:lnTo>
                  <a:pt x="42495" y="7286"/>
                </a:lnTo>
                <a:lnTo>
                  <a:pt x="34583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k object 730"/>
          <p:cNvSpPr/>
          <p:nvPr/>
        </p:nvSpPr>
        <p:spPr>
          <a:xfrm>
            <a:off x="12354064" y="1115237"/>
            <a:ext cx="82956" cy="82969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k object 731"/>
          <p:cNvSpPr/>
          <p:nvPr/>
        </p:nvSpPr>
        <p:spPr>
          <a:xfrm>
            <a:off x="12697396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3" y="2492"/>
                </a:lnTo>
                <a:lnTo>
                  <a:pt x="9290" y="9288"/>
                </a:lnTo>
                <a:lnTo>
                  <a:pt x="2492" y="19368"/>
                </a:lnTo>
                <a:lnTo>
                  <a:pt x="0" y="31711"/>
                </a:lnTo>
                <a:lnTo>
                  <a:pt x="2492" y="44062"/>
                </a:lnTo>
                <a:lnTo>
                  <a:pt x="9290" y="54146"/>
                </a:lnTo>
                <a:lnTo>
                  <a:pt x="19373" y="60944"/>
                </a:lnTo>
                <a:lnTo>
                  <a:pt x="31724" y="63436"/>
                </a:lnTo>
                <a:lnTo>
                  <a:pt x="44068" y="60944"/>
                </a:lnTo>
                <a:lnTo>
                  <a:pt x="54148" y="54146"/>
                </a:lnTo>
                <a:lnTo>
                  <a:pt x="60944" y="44062"/>
                </a:lnTo>
                <a:lnTo>
                  <a:pt x="63436" y="31711"/>
                </a:lnTo>
                <a:lnTo>
                  <a:pt x="60944" y="19368"/>
                </a:lnTo>
                <a:lnTo>
                  <a:pt x="54148" y="9288"/>
                </a:lnTo>
                <a:lnTo>
                  <a:pt x="44068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k object 732"/>
          <p:cNvSpPr/>
          <p:nvPr/>
        </p:nvSpPr>
        <p:spPr>
          <a:xfrm>
            <a:off x="12990524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k object 733"/>
          <p:cNvSpPr/>
          <p:nvPr/>
        </p:nvSpPr>
        <p:spPr>
          <a:xfrm>
            <a:off x="13213384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k object 734"/>
          <p:cNvSpPr/>
          <p:nvPr/>
        </p:nvSpPr>
        <p:spPr>
          <a:xfrm>
            <a:off x="13547483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k object 735"/>
          <p:cNvSpPr/>
          <p:nvPr/>
        </p:nvSpPr>
        <p:spPr>
          <a:xfrm>
            <a:off x="13707426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83" y="43141"/>
                </a:lnTo>
                <a:lnTo>
                  <a:pt x="38320" y="38327"/>
                </a:lnTo>
                <a:lnTo>
                  <a:pt x="43130" y="31185"/>
                </a:lnTo>
                <a:lnTo>
                  <a:pt x="44894" y="22440"/>
                </a:lnTo>
                <a:lnTo>
                  <a:pt x="43130" y="13705"/>
                </a:lnTo>
                <a:lnTo>
                  <a:pt x="38320" y="6572"/>
                </a:lnTo>
                <a:lnTo>
                  <a:pt x="31183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k object 736"/>
          <p:cNvSpPr/>
          <p:nvPr/>
        </p:nvSpPr>
        <p:spPr>
          <a:xfrm>
            <a:off x="1403024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k object 737"/>
          <p:cNvSpPr/>
          <p:nvPr/>
        </p:nvSpPr>
        <p:spPr>
          <a:xfrm>
            <a:off x="14359407" y="1119149"/>
            <a:ext cx="75158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k object 738"/>
          <p:cNvSpPr/>
          <p:nvPr/>
        </p:nvSpPr>
        <p:spPr>
          <a:xfrm>
            <a:off x="14831961" y="1091336"/>
            <a:ext cx="130797" cy="130771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k object 739"/>
          <p:cNvSpPr/>
          <p:nvPr/>
        </p:nvSpPr>
        <p:spPr>
          <a:xfrm>
            <a:off x="15176272" y="1102067"/>
            <a:ext cx="109321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k object 740"/>
          <p:cNvSpPr/>
          <p:nvPr/>
        </p:nvSpPr>
        <p:spPr>
          <a:xfrm>
            <a:off x="15507906" y="1100112"/>
            <a:ext cx="113220" cy="113220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k object 741"/>
          <p:cNvSpPr/>
          <p:nvPr/>
        </p:nvSpPr>
        <p:spPr>
          <a:xfrm>
            <a:off x="15845409" y="1104023"/>
            <a:ext cx="105409" cy="105397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k object 742"/>
          <p:cNvSpPr/>
          <p:nvPr/>
        </p:nvSpPr>
        <p:spPr>
          <a:xfrm>
            <a:off x="0" y="8890000"/>
            <a:ext cx="16256000" cy="1270000"/>
          </a:xfrm>
          <a:custGeom>
            <a:avLst/>
            <a:gdLst/>
            <a:ahLst/>
            <a:cxnLst/>
            <a:rect l="l" t="t" r="r" b="b"/>
            <a:pathLst>
              <a:path w="16256000" h="1270000">
                <a:moveTo>
                  <a:pt x="0" y="1270000"/>
                </a:moveTo>
                <a:lnTo>
                  <a:pt x="16256000" y="1270000"/>
                </a:lnTo>
                <a:lnTo>
                  <a:pt x="162560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B2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k object 743"/>
          <p:cNvSpPr/>
          <p:nvPr/>
        </p:nvSpPr>
        <p:spPr>
          <a:xfrm>
            <a:off x="530362" y="9093426"/>
            <a:ext cx="1450517" cy="868459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k object 744"/>
          <p:cNvSpPr/>
          <p:nvPr/>
        </p:nvSpPr>
        <p:spPr>
          <a:xfrm>
            <a:off x="14026019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k object 745"/>
          <p:cNvSpPr/>
          <p:nvPr/>
        </p:nvSpPr>
        <p:spPr>
          <a:xfrm>
            <a:off x="14244586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k object 746"/>
          <p:cNvSpPr/>
          <p:nvPr/>
        </p:nvSpPr>
        <p:spPr>
          <a:xfrm>
            <a:off x="14463027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k object 747"/>
          <p:cNvSpPr/>
          <p:nvPr/>
        </p:nvSpPr>
        <p:spPr>
          <a:xfrm>
            <a:off x="14676501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k object 748"/>
          <p:cNvSpPr/>
          <p:nvPr/>
        </p:nvSpPr>
        <p:spPr>
          <a:xfrm>
            <a:off x="14752256" y="9538366"/>
            <a:ext cx="63500" cy="189865"/>
          </a:xfrm>
          <a:custGeom>
            <a:avLst/>
            <a:gdLst/>
            <a:ahLst/>
            <a:cxnLst/>
            <a:rect l="l" t="t" r="r" b="b"/>
            <a:pathLst>
              <a:path w="63500" h="189865">
                <a:moveTo>
                  <a:pt x="63373" y="23964"/>
                </a:moveTo>
                <a:lnTo>
                  <a:pt x="38544" y="23964"/>
                </a:lnTo>
                <a:lnTo>
                  <a:pt x="38544" y="189839"/>
                </a:lnTo>
                <a:lnTo>
                  <a:pt x="63373" y="189839"/>
                </a:lnTo>
                <a:lnTo>
                  <a:pt x="63373" y="23964"/>
                </a:lnTo>
                <a:close/>
              </a:path>
              <a:path w="63500" h="189865">
                <a:moveTo>
                  <a:pt x="63373" y="0"/>
                </a:moveTo>
                <a:lnTo>
                  <a:pt x="41465" y="0"/>
                </a:lnTo>
                <a:lnTo>
                  <a:pt x="0" y="22199"/>
                </a:lnTo>
                <a:lnTo>
                  <a:pt x="4953" y="41770"/>
                </a:lnTo>
                <a:lnTo>
                  <a:pt x="37960" y="23964"/>
                </a:lnTo>
                <a:lnTo>
                  <a:pt x="63373" y="23964"/>
                </a:lnTo>
                <a:lnTo>
                  <a:pt x="6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k object 749"/>
          <p:cNvSpPr/>
          <p:nvPr/>
        </p:nvSpPr>
        <p:spPr>
          <a:xfrm>
            <a:off x="14882773" y="9583939"/>
            <a:ext cx="202158" cy="147180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k object 750"/>
          <p:cNvSpPr/>
          <p:nvPr/>
        </p:nvSpPr>
        <p:spPr>
          <a:xfrm>
            <a:off x="15113851" y="9517633"/>
            <a:ext cx="376720" cy="268385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k object 751"/>
          <p:cNvSpPr/>
          <p:nvPr/>
        </p:nvSpPr>
        <p:spPr>
          <a:xfrm>
            <a:off x="15509875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k object 752"/>
          <p:cNvSpPr/>
          <p:nvPr/>
        </p:nvSpPr>
        <p:spPr>
          <a:xfrm>
            <a:off x="15575381" y="9583633"/>
            <a:ext cx="70967" cy="144564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k object 753"/>
          <p:cNvSpPr/>
          <p:nvPr/>
        </p:nvSpPr>
        <p:spPr>
          <a:xfrm>
            <a:off x="15671139" y="9586859"/>
            <a:ext cx="120332" cy="144551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406400"/>
            <a:ext cx="1463040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d@1cpf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g"/><Relationship Id="rId2" Type="http://schemas.openxmlformats.org/officeDocument/2006/relationships/hyperlink" Target="mailto:shad@1cpf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3.jpg"/><Relationship Id="rId4" Type="http://schemas.openxmlformats.org/officeDocument/2006/relationships/image" Target="../media/image29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5200" y="2024270"/>
            <a:ext cx="14477999" cy="25985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технологии </a:t>
            </a:r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научно-исследовательской </a:t>
            </a:r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работе, 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связующее звено между вузом и партнером</a:t>
            </a:r>
            <a: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1С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8813800" y="5080000"/>
            <a:ext cx="7061200" cy="3657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Ларин Михаил </a:t>
            </a:r>
            <a:endParaRPr lang="ru-RU" sz="3600" b="1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 по работе с учебными заведениями</a:t>
            </a: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larm@1cpfo.ru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927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640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9000" y="2108200"/>
            <a:ext cx="14630400" cy="1231106"/>
          </a:xfrm>
        </p:spPr>
        <p:txBody>
          <a:bodyPr/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8890000" y="4318000"/>
            <a:ext cx="7061200" cy="4419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Ларин Михаил </a:t>
            </a:r>
            <a:endParaRPr lang="ru-RU" sz="3600" b="1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 по работе с учебными заведениями</a:t>
            </a: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40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larm</a:t>
            </a:r>
            <a:r>
              <a:rPr lang="en-US" sz="40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@1cpfo.ru</a:t>
            </a:r>
            <a:r>
              <a:rPr lang="ru-RU" sz="40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40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927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640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</a:p>
          <a:p>
            <a:pPr>
              <a:spcBef>
                <a:spcPct val="0"/>
              </a:spcBef>
            </a:pPr>
            <a:r>
              <a:rPr lang="en-US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+7 910-140-73-82</a:t>
            </a:r>
            <a:endParaRPr lang="ru-RU" sz="3600" b="1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352006"/>
            <a:ext cx="5676900" cy="43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2389187" y="1891902"/>
            <a:ext cx="11325226" cy="6645620"/>
          </a:xfrm>
          <a:prstGeom prst="triangle">
            <a:avLst/>
          </a:prstGeom>
          <a:noFill/>
          <a:ln w="254000">
            <a:solidFill>
              <a:srgbClr val="FFC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взаимодействия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269914" y="1117600"/>
            <a:ext cx="5595620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Дистрибьютор фирмы 1С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489200" y="8019360"/>
            <a:ext cx="4191000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заведение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8813800" y="7996659"/>
            <a:ext cx="5078681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 фирмы «1С»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5712301"/>
            <a:ext cx="3581400" cy="23832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41" y="5613400"/>
            <a:ext cx="4023780" cy="231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88" y="2078025"/>
            <a:ext cx="4467225" cy="3001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431800" y="1651000"/>
            <a:ext cx="4685714" cy="308425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Нижегородская обл.</a:t>
            </a:r>
            <a:b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Татарстан</a:t>
            </a:r>
            <a:b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Башкортостан</a:t>
            </a:r>
          </a:p>
          <a:p>
            <a:pPr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Пермский край</a:t>
            </a:r>
            <a:endParaRPr lang="ru-RU" sz="2400" b="1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1404600" y="1767148"/>
            <a:ext cx="4191000" cy="308425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Чувашская </a:t>
            </a: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Мордовия</a:t>
            </a:r>
            <a:b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Удмуртия</a:t>
            </a:r>
          </a:p>
          <a:p>
            <a:pPr>
              <a:lnSpc>
                <a:spcPct val="150000"/>
              </a:lnSpc>
            </a:pPr>
            <a:r>
              <a:rPr lang="ru-RU" sz="3200" b="1" kern="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</a:t>
            </a: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Мари Эл</a:t>
            </a:r>
            <a:endParaRPr lang="ru-RU" sz="2400" b="1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НИОКР</a:t>
            </a:r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87" y="3175000"/>
            <a:ext cx="4953000" cy="49530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6934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Улучшение качества процессов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Снижение издержек (себестоимости)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Повышение производительности труда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Интеграция информационных систем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Внедрение мобильных устройств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4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НИОКР</a:t>
            </a:r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blockchain-food-arc-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r="20588" b="18168"/>
          <a:stretch/>
        </p:blipFill>
        <p:spPr bwMode="auto">
          <a:xfrm>
            <a:off x="9956799" y="1379575"/>
            <a:ext cx="5438487" cy="47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593850" y="2336800"/>
            <a:ext cx="13372523" cy="6934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Цифровая экономика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Нейронные сети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Работа с бинарными данными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/>
              <a:t>Blockchain</a:t>
            </a:r>
            <a:endParaRPr lang="ru-RU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Системы виртуальной реальности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взаимодействия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заведение –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фирма «1С»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08600" y="2032000"/>
            <a:ext cx="965777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/>
              <a:t>Договор о сотрудничестве </a:t>
            </a:r>
            <a:r>
              <a:rPr lang="ru-RU" sz="3200" dirty="0" smtClean="0"/>
              <a:t>с образовательной организацией общего и профессионального образования:</a:t>
            </a:r>
            <a:endParaRPr lang="ru-RU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Льготные </a:t>
            </a:r>
            <a:r>
              <a:rPr lang="ru-RU" sz="3200" dirty="0" smtClean="0"/>
              <a:t>цены на ПП для учебных целей (до 75%)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Бесплатная подписка ИТС ПРОФ ВУЗ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Бесплатное обучение преподавателей по акции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1С-Легкий старт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Бесплатное тестирование в УЦ № 1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014220"/>
            <a:ext cx="4610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8890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569">
            <a:off x="7397024" y="3798048"/>
            <a:ext cx="6157018" cy="363264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593850" y="2032000"/>
            <a:ext cx="1337252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Региональная научно-практическая конференция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Круглый стол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День 1С:Карьеры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Мастер-классы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взаимодействия</a:t>
            </a:r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6934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Дистанционное обучение</a:t>
            </a:r>
            <a:endParaRPr lang="ru-RU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Использование </a:t>
            </a:r>
            <a:r>
              <a:rPr lang="en-US" sz="4400" dirty="0" smtClean="0"/>
              <a:t>1C:FRESH</a:t>
            </a:r>
            <a:endParaRPr lang="ru-RU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Облачные технологии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Интернет технологии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Мобильные устройства</a:t>
            </a:r>
            <a:endParaRPr lang="ru-RU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4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4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63" y="3708400"/>
            <a:ext cx="6010987" cy="4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</a:t>
            </a:r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2018 год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6858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12 фирм 1С:Франчази активно участвуют в обучении студентов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Около 600 студентов посетили мастер-классы по ИТС и разработке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21 учебное заведение активно привлекает партнеров для подготовки молодых специалистов</a:t>
            </a:r>
            <a:endParaRPr lang="ru-RU" sz="44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0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98950" y="355600"/>
            <a:ext cx="758190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</a:t>
            </a:r>
            <a:r>
              <a:rPr lang="ru-RU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r>
              <a:rPr lang="en-US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 с учебными заведениями</a:t>
            </a:r>
            <a:endParaRPr lang="ru-RU" sz="3200" b="1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22400" y="1574800"/>
            <a:ext cx="12877800" cy="114452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2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Взаимовыгодное сотрудничество:</a:t>
            </a:r>
          </a:p>
          <a:p>
            <a:pPr>
              <a:lnSpc>
                <a:spcPct val="150000"/>
              </a:lnSpc>
            </a:pPr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1" y="2697766"/>
            <a:ext cx="8020050" cy="54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452</Words>
  <Application>Microsoft Office PowerPoint</Application>
  <PresentationFormat>Произвольный</PresentationFormat>
  <Paragraphs>98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Кварацхелия Алена</dc:creator>
  <cp:lastModifiedBy>RePack by Diakov</cp:lastModifiedBy>
  <cp:revision>224</cp:revision>
  <cp:lastPrinted>2018-08-28T10:07:53Z</cp:lastPrinted>
  <dcterms:created xsi:type="dcterms:W3CDTF">2017-11-29T08:26:16Z</dcterms:created>
  <dcterms:modified xsi:type="dcterms:W3CDTF">2019-01-21T21:20:22Z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2017-11-29T00:00:00Z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2017-11-29T00:00:00Z</vt:filetime>
  </property>
</Properties>
</file>